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96" r:id="rId2"/>
  </p:sldMasterIdLst>
  <p:notesMasterIdLst>
    <p:notesMasterId r:id="rId15"/>
  </p:notesMasterIdLst>
  <p:handoutMasterIdLst>
    <p:handoutMasterId r:id="rId16"/>
  </p:handoutMasterIdLst>
  <p:sldIdLst>
    <p:sldId id="337" r:id="rId3"/>
    <p:sldId id="349" r:id="rId4"/>
    <p:sldId id="350" r:id="rId5"/>
    <p:sldId id="351" r:id="rId6"/>
    <p:sldId id="352" r:id="rId7"/>
    <p:sldId id="353" r:id="rId8"/>
    <p:sldId id="354" r:id="rId9"/>
    <p:sldId id="355" r:id="rId10"/>
    <p:sldId id="356" r:id="rId11"/>
    <p:sldId id="357" r:id="rId12"/>
    <p:sldId id="358" r:id="rId13"/>
    <p:sldId id="359" r:id="rId14"/>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5DDBB15-18CA-4BF8-89D0-C6529179B859}"/>
              </a:ext>
            </a:extLst>
          </p:cNvPr>
          <p:cNvSpPr>
            <a:spLocks noGrp="1"/>
          </p:cNvSpPr>
          <p:nvPr>
            <p:ph type="hdr" sz="quarter"/>
          </p:nvPr>
        </p:nvSpPr>
        <p:spPr>
          <a:xfrm>
            <a:off x="1" y="1"/>
            <a:ext cx="3170238" cy="481013"/>
          </a:xfrm>
          <a:prstGeom prst="rect">
            <a:avLst/>
          </a:prstGeom>
        </p:spPr>
        <p:txBody>
          <a:bodyPr vert="horz" lIns="91430" tIns="45715" rIns="91430" bIns="45715"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93ABF501-1F29-42F7-B0AF-0FCE0F783EBB}"/>
              </a:ext>
            </a:extLst>
          </p:cNvPr>
          <p:cNvSpPr>
            <a:spLocks noGrp="1"/>
          </p:cNvSpPr>
          <p:nvPr>
            <p:ph type="dt" sz="quarter" idx="1"/>
          </p:nvPr>
        </p:nvSpPr>
        <p:spPr>
          <a:xfrm>
            <a:off x="4143375" y="1"/>
            <a:ext cx="3170238" cy="481013"/>
          </a:xfrm>
          <a:prstGeom prst="rect">
            <a:avLst/>
          </a:prstGeom>
        </p:spPr>
        <p:txBody>
          <a:bodyPr vert="horz" lIns="91430" tIns="45715" rIns="91430" bIns="45715" rtlCol="0"/>
          <a:lstStyle>
            <a:lvl1pPr algn="r">
              <a:defRPr sz="1200"/>
            </a:lvl1pPr>
          </a:lstStyle>
          <a:p>
            <a:r>
              <a:rPr lang="en-US" sz="1000">
                <a:latin typeface="Arial" panose="020B0604020202020204" pitchFamily="34" charset="0"/>
                <a:cs typeface="Arial" panose="020B0604020202020204" pitchFamily="34" charset="0"/>
              </a:rPr>
              <a:t>8/22/2021 am</a:t>
            </a:r>
          </a:p>
        </p:txBody>
      </p:sp>
      <p:sp>
        <p:nvSpPr>
          <p:cNvPr id="4" name="Footer Placeholder 3">
            <a:extLst>
              <a:ext uri="{FF2B5EF4-FFF2-40B4-BE49-F238E27FC236}">
                <a16:creationId xmlns:a16="http://schemas.microsoft.com/office/drawing/2014/main" id="{7B70A7FB-1152-4CF9-9B16-3C363EF7DDD5}"/>
              </a:ext>
            </a:extLst>
          </p:cNvPr>
          <p:cNvSpPr>
            <a:spLocks noGrp="1"/>
          </p:cNvSpPr>
          <p:nvPr>
            <p:ph type="ftr" sz="quarter" idx="2"/>
          </p:nvPr>
        </p:nvSpPr>
        <p:spPr>
          <a:xfrm>
            <a:off x="1" y="9120188"/>
            <a:ext cx="3170238" cy="481012"/>
          </a:xfrm>
          <a:prstGeom prst="rect">
            <a:avLst/>
          </a:prstGeom>
        </p:spPr>
        <p:txBody>
          <a:bodyPr vert="horz" lIns="91430" tIns="45715" rIns="91430" bIns="4571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67E2EFFD-D95B-425C-A940-6C8DF0B61401}"/>
              </a:ext>
            </a:extLst>
          </p:cNvPr>
          <p:cNvSpPr>
            <a:spLocks noGrp="1"/>
          </p:cNvSpPr>
          <p:nvPr>
            <p:ph type="sldNum" sz="quarter" idx="3"/>
          </p:nvPr>
        </p:nvSpPr>
        <p:spPr>
          <a:xfrm>
            <a:off x="4143375" y="9120188"/>
            <a:ext cx="3170238" cy="481012"/>
          </a:xfrm>
          <a:prstGeom prst="rect">
            <a:avLst/>
          </a:prstGeom>
        </p:spPr>
        <p:txBody>
          <a:bodyPr vert="horz" lIns="91430" tIns="45715" rIns="91430" bIns="45715" rtlCol="0" anchor="b"/>
          <a:lstStyle>
            <a:lvl1pPr algn="r">
              <a:defRPr sz="1200"/>
            </a:lvl1pPr>
          </a:lstStyle>
          <a:p>
            <a:fld id="{4AC47A0A-A9D3-4C37-8FA8-E344CC43FB6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790273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70238" cy="481013"/>
          </a:xfrm>
          <a:prstGeom prst="rect">
            <a:avLst/>
          </a:prstGeom>
        </p:spPr>
        <p:txBody>
          <a:bodyPr vert="horz" lIns="91430" tIns="45715" rIns="91430" bIns="45715" rtlCol="0"/>
          <a:lstStyle>
            <a:lvl1pPr algn="l">
              <a:defRPr sz="1200"/>
            </a:lvl1pPr>
          </a:lstStyle>
          <a:p>
            <a:endParaRPr lang="en-US"/>
          </a:p>
        </p:txBody>
      </p:sp>
      <p:sp>
        <p:nvSpPr>
          <p:cNvPr id="3" name="Date Placeholder 2"/>
          <p:cNvSpPr>
            <a:spLocks noGrp="1"/>
          </p:cNvSpPr>
          <p:nvPr>
            <p:ph type="dt" idx="1"/>
          </p:nvPr>
        </p:nvSpPr>
        <p:spPr>
          <a:xfrm>
            <a:off x="4143375" y="1"/>
            <a:ext cx="3170238" cy="481013"/>
          </a:xfrm>
          <a:prstGeom prst="rect">
            <a:avLst/>
          </a:prstGeom>
        </p:spPr>
        <p:txBody>
          <a:bodyPr vert="horz" lIns="91430" tIns="45715" rIns="91430" bIns="45715" rtlCol="0"/>
          <a:lstStyle>
            <a:lvl1pPr algn="r">
              <a:defRPr sz="1200"/>
            </a:lvl1pPr>
          </a:lstStyle>
          <a:p>
            <a:r>
              <a:rPr lang="en-US"/>
              <a:t>8/22/2021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30" tIns="45715" rIns="91430" bIns="45715"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120188"/>
            <a:ext cx="3170238" cy="481012"/>
          </a:xfrm>
          <a:prstGeom prst="rect">
            <a:avLst/>
          </a:prstGeom>
        </p:spPr>
        <p:txBody>
          <a:bodyPr vert="horz" lIns="91430" tIns="45715" rIns="91430" bIns="4571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30" tIns="45715" rIns="91430" bIns="45715" rtlCol="0" anchor="b"/>
          <a:lstStyle>
            <a:lvl1pPr algn="r">
              <a:defRPr sz="1200"/>
            </a:lvl1pPr>
          </a:lstStyle>
          <a:p>
            <a:fld id="{0B308637-DB8E-48C9-8044-933A700DDD0B}" type="slidenum">
              <a:rPr lang="en-US" smtClean="0"/>
              <a:t>‹#›</a:t>
            </a:fld>
            <a:endParaRPr lang="en-US"/>
          </a:p>
        </p:txBody>
      </p:sp>
    </p:spTree>
    <p:extLst>
      <p:ext uri="{BB962C8B-B14F-4D97-AF65-F5344CB8AC3E}">
        <p14:creationId xmlns:p14="http://schemas.microsoft.com/office/powerpoint/2010/main" val="3970456781"/>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endParaRPr lang="en-US" altLang="en-US"/>
          </a:p>
        </p:txBody>
      </p:sp>
      <p:sp>
        <p:nvSpPr>
          <p:cNvPr id="5" name="Footer Placeholder 4"/>
          <p:cNvSpPr>
            <a:spLocks noGrp="1"/>
          </p:cNvSpPr>
          <p:nvPr>
            <p:ph type="ftr" sz="quarter" idx="11"/>
          </p:nvPr>
        </p:nvSpPr>
        <p:spPr>
          <a:xfrm>
            <a:off x="3623733" y="6117336"/>
            <a:ext cx="3609438" cy="365125"/>
          </a:xfrm>
        </p:spPr>
        <p:txBody>
          <a:bodyPr/>
          <a:lstStyle/>
          <a:p>
            <a:endParaRPr lang="en-US" altLang="en-US"/>
          </a:p>
        </p:txBody>
      </p:sp>
      <p:sp>
        <p:nvSpPr>
          <p:cNvPr id="6" name="Slide Number Placeholder 5"/>
          <p:cNvSpPr>
            <a:spLocks noGrp="1"/>
          </p:cNvSpPr>
          <p:nvPr>
            <p:ph type="sldNum" sz="quarter" idx="12"/>
          </p:nvPr>
        </p:nvSpPr>
        <p:spPr>
          <a:xfrm>
            <a:off x="8275320" y="6117336"/>
            <a:ext cx="411480" cy="365125"/>
          </a:xfrm>
        </p:spPr>
        <p:txBody>
          <a:bodyPr/>
          <a:lstStyle/>
          <a:p>
            <a:fld id="{676B0736-5653-4FA3-8B43-F7F97EB13DF9}" type="slidenum">
              <a:rPr lang="en-US" altLang="en-US" smtClean="0"/>
              <a:pPr/>
              <a:t>‹#›</a:t>
            </a:fld>
            <a:endParaRPr lang="en-US" alt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2495837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297644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2198707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38496086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719505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19181953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1602486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3D029C96-EB2B-4F18-923F-046F7C0CC62D}" type="slidenum">
              <a:rPr lang="en-US" altLang="en-US" smtClean="0"/>
              <a:pPr/>
              <a:t>‹#›</a:t>
            </a:fld>
            <a:endParaRPr lang="en-US" altLang="en-US"/>
          </a:p>
        </p:txBody>
      </p:sp>
    </p:spTree>
    <p:extLst>
      <p:ext uri="{BB962C8B-B14F-4D97-AF65-F5344CB8AC3E}">
        <p14:creationId xmlns:p14="http://schemas.microsoft.com/office/powerpoint/2010/main" val="22121764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0E05F93-727C-40B3-B319-AD4AC350AB1D}" type="slidenum">
              <a:rPr lang="en-US" altLang="en-US" smtClean="0"/>
              <a:pPr/>
              <a:t>‹#›</a:t>
            </a:fld>
            <a:endParaRPr lang="en-US" altLang="en-US"/>
          </a:p>
        </p:txBody>
      </p:sp>
    </p:spTree>
    <p:extLst>
      <p:ext uri="{BB962C8B-B14F-4D97-AF65-F5344CB8AC3E}">
        <p14:creationId xmlns:p14="http://schemas.microsoft.com/office/powerpoint/2010/main" val="3003817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r>
              <a:rPr lang="en-US" altLang="en-US"/>
              <a:t>8/15/2021 am</a:t>
            </a:r>
          </a:p>
        </p:txBody>
      </p:sp>
      <p:sp>
        <p:nvSpPr>
          <p:cNvPr id="5" name="Footer Placeholder 4"/>
          <p:cNvSpPr>
            <a:spLocks noGrp="1"/>
          </p:cNvSpPr>
          <p:nvPr>
            <p:ph type="ftr" sz="quarter" idx="11"/>
          </p:nvPr>
        </p:nvSpPr>
        <p:spPr>
          <a:xfrm>
            <a:off x="3623733" y="6117336"/>
            <a:ext cx="3609438" cy="365125"/>
          </a:xfrm>
        </p:spPr>
        <p:txBody>
          <a:bodyPr/>
          <a:lstStyle/>
          <a:p>
            <a:r>
              <a:rPr lang="en-US" altLang="en-US"/>
              <a:t>Micky Galloway</a:t>
            </a:r>
          </a:p>
        </p:txBody>
      </p:sp>
      <p:sp>
        <p:nvSpPr>
          <p:cNvPr id="6" name="Slide Number Placeholder 5"/>
          <p:cNvSpPr>
            <a:spLocks noGrp="1"/>
          </p:cNvSpPr>
          <p:nvPr>
            <p:ph type="sldNum" sz="quarter" idx="12"/>
          </p:nvPr>
        </p:nvSpPr>
        <p:spPr>
          <a:xfrm>
            <a:off x="8275320" y="6117336"/>
            <a:ext cx="411480" cy="365125"/>
          </a:xfrm>
        </p:spPr>
        <p:txBody>
          <a:bodyPr/>
          <a:lstStyle/>
          <a:p>
            <a:fld id="{676B0736-5653-4FA3-8B43-F7F97EB13DF9}" type="slidenum">
              <a:rPr lang="en-US" altLang="en-US" smtClean="0"/>
              <a:pPr/>
              <a:t>‹#›</a:t>
            </a:fld>
            <a:endParaRPr lang="en-US" alt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3317958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r>
              <a:rPr lang="en-US" altLang="en-US"/>
              <a:t>8/15/2021 am</a:t>
            </a:r>
          </a:p>
        </p:txBody>
      </p:sp>
      <p:sp>
        <p:nvSpPr>
          <p:cNvPr id="5" name="Footer Placeholder 4"/>
          <p:cNvSpPr>
            <a:spLocks noGrp="1"/>
          </p:cNvSpPr>
          <p:nvPr>
            <p:ph type="ftr" sz="quarter" idx="11"/>
          </p:nvPr>
        </p:nvSpPr>
        <p:spPr>
          <a:xfrm>
            <a:off x="1972647" y="6108173"/>
            <a:ext cx="5314517" cy="365125"/>
          </a:xfrm>
        </p:spPr>
        <p:txBody>
          <a:bodyPr/>
          <a:lstStyle/>
          <a:p>
            <a:r>
              <a:rPr lang="en-US" altLang="en-US"/>
              <a:t>Micky Galloway</a:t>
            </a:r>
          </a:p>
        </p:txBody>
      </p:sp>
      <p:sp>
        <p:nvSpPr>
          <p:cNvPr id="6" name="Slide Number Placeholder 5"/>
          <p:cNvSpPr>
            <a:spLocks noGrp="1"/>
          </p:cNvSpPr>
          <p:nvPr>
            <p:ph type="sldNum" sz="quarter" idx="12"/>
          </p:nvPr>
        </p:nvSpPr>
        <p:spPr>
          <a:xfrm>
            <a:off x="8258967" y="6108173"/>
            <a:ext cx="427833" cy="365125"/>
          </a:xfrm>
        </p:spPr>
        <p:txBody>
          <a:bodyPr/>
          <a:lstStyle/>
          <a:p>
            <a:fld id="{211063FE-AD7A-42F4-ACDC-CAD0D6BD41E4}" type="slidenum">
              <a:rPr lang="en-US" altLang="en-US" smtClean="0"/>
              <a:pPr/>
              <a:t>‹#›</a:t>
            </a:fld>
            <a:endParaRPr lang="en-US" altLang="en-US"/>
          </a:p>
        </p:txBody>
      </p:sp>
    </p:spTree>
    <p:extLst>
      <p:ext uri="{BB962C8B-B14F-4D97-AF65-F5344CB8AC3E}">
        <p14:creationId xmlns:p14="http://schemas.microsoft.com/office/powerpoint/2010/main" val="2604922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endParaRPr lang="en-US" altLang="en-US"/>
          </a:p>
        </p:txBody>
      </p:sp>
      <p:sp>
        <p:nvSpPr>
          <p:cNvPr id="5" name="Footer Placeholder 4"/>
          <p:cNvSpPr>
            <a:spLocks noGrp="1"/>
          </p:cNvSpPr>
          <p:nvPr>
            <p:ph type="ftr" sz="quarter" idx="11"/>
          </p:nvPr>
        </p:nvSpPr>
        <p:spPr>
          <a:xfrm>
            <a:off x="1972647" y="6108173"/>
            <a:ext cx="5314517" cy="365125"/>
          </a:xfrm>
        </p:spPr>
        <p:txBody>
          <a:bodyPr/>
          <a:lstStyle/>
          <a:p>
            <a:endParaRPr lang="en-US" altLang="en-US"/>
          </a:p>
        </p:txBody>
      </p:sp>
      <p:sp>
        <p:nvSpPr>
          <p:cNvPr id="6" name="Slide Number Placeholder 5"/>
          <p:cNvSpPr>
            <a:spLocks noGrp="1"/>
          </p:cNvSpPr>
          <p:nvPr>
            <p:ph type="sldNum" sz="quarter" idx="12"/>
          </p:nvPr>
        </p:nvSpPr>
        <p:spPr>
          <a:xfrm>
            <a:off x="8258967" y="6108173"/>
            <a:ext cx="427833" cy="365125"/>
          </a:xfrm>
        </p:spPr>
        <p:txBody>
          <a:bodyPr/>
          <a:lstStyle/>
          <a:p>
            <a:fld id="{211063FE-AD7A-42F4-ACDC-CAD0D6BD41E4}" type="slidenum">
              <a:rPr lang="en-US" altLang="en-US" smtClean="0"/>
              <a:pPr/>
              <a:t>‹#›</a:t>
            </a:fld>
            <a:endParaRPr lang="en-US" altLang="en-US"/>
          </a:p>
        </p:txBody>
      </p:sp>
    </p:spTree>
    <p:extLst>
      <p:ext uri="{BB962C8B-B14F-4D97-AF65-F5344CB8AC3E}">
        <p14:creationId xmlns:p14="http://schemas.microsoft.com/office/powerpoint/2010/main" val="73256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ltLang="en-US"/>
              <a:t>8/15/2021 am</a:t>
            </a:r>
          </a:p>
        </p:txBody>
      </p:sp>
      <p:sp>
        <p:nvSpPr>
          <p:cNvPr id="5" name="Footer Placeholder 4"/>
          <p:cNvSpPr>
            <a:spLocks noGrp="1"/>
          </p:cNvSpPr>
          <p:nvPr>
            <p:ph type="ftr" sz="quarter" idx="11"/>
          </p:nvPr>
        </p:nvSpPr>
        <p:spPr/>
        <p:txBody>
          <a:bodyPr/>
          <a:lstStyle/>
          <a:p>
            <a:r>
              <a:rPr lang="en-US" altLang="en-US"/>
              <a:t>Micky Galloway</a:t>
            </a:r>
          </a:p>
        </p:txBody>
      </p:sp>
      <p:sp>
        <p:nvSpPr>
          <p:cNvPr id="6" name="Slide Number Placeholder 5"/>
          <p:cNvSpPr>
            <a:spLocks noGrp="1"/>
          </p:cNvSpPr>
          <p:nvPr>
            <p:ph type="sldNum" sz="quarter" idx="12"/>
          </p:nvPr>
        </p:nvSpPr>
        <p:spPr>
          <a:xfrm>
            <a:off x="8273317" y="6116070"/>
            <a:ext cx="413483" cy="365125"/>
          </a:xfrm>
        </p:spPr>
        <p:txBody>
          <a:bodyPr/>
          <a:lstStyle/>
          <a:p>
            <a:fld id="{8C4D6DC8-AC16-4A1D-B0EB-4E0A2FBE2B45}" type="slidenum">
              <a:rPr lang="en-US" altLang="en-US" smtClean="0"/>
              <a:pPr/>
              <a:t>‹#›</a:t>
            </a:fld>
            <a:endParaRPr lang="en-US" altLang="en-US"/>
          </a:p>
        </p:txBody>
      </p:sp>
    </p:spTree>
    <p:extLst>
      <p:ext uri="{BB962C8B-B14F-4D97-AF65-F5344CB8AC3E}">
        <p14:creationId xmlns:p14="http://schemas.microsoft.com/office/powerpoint/2010/main" val="17774275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ltLang="en-US"/>
              <a:t>8/15/2021 am</a:t>
            </a:r>
          </a:p>
        </p:txBody>
      </p:sp>
      <p:sp>
        <p:nvSpPr>
          <p:cNvPr id="6" name="Footer Placeholder 5"/>
          <p:cNvSpPr>
            <a:spLocks noGrp="1"/>
          </p:cNvSpPr>
          <p:nvPr>
            <p:ph type="ftr" sz="quarter" idx="11"/>
          </p:nvPr>
        </p:nvSpPr>
        <p:spPr/>
        <p:txBody>
          <a:bodyPr/>
          <a:lstStyle/>
          <a:p>
            <a:r>
              <a:rPr lang="en-US" altLang="en-US"/>
              <a:t>Micky Galloway</a:t>
            </a:r>
          </a:p>
        </p:txBody>
      </p:sp>
      <p:sp>
        <p:nvSpPr>
          <p:cNvPr id="7" name="Slide Number Placeholder 6"/>
          <p:cNvSpPr>
            <a:spLocks noGrp="1"/>
          </p:cNvSpPr>
          <p:nvPr>
            <p:ph type="sldNum" sz="quarter" idx="12"/>
          </p:nvPr>
        </p:nvSpPr>
        <p:spPr/>
        <p:txBody>
          <a:bodyPr/>
          <a:lstStyle/>
          <a:p>
            <a:fld id="{AA3E5612-B94A-4AC5-B696-0DBE29200FE7}" type="slidenum">
              <a:rPr lang="en-US" altLang="en-US" smtClean="0"/>
              <a:pPr/>
              <a:t>‹#›</a:t>
            </a:fld>
            <a:endParaRPr lang="en-US" altLang="en-US"/>
          </a:p>
        </p:txBody>
      </p:sp>
    </p:spTree>
    <p:extLst>
      <p:ext uri="{BB962C8B-B14F-4D97-AF65-F5344CB8AC3E}">
        <p14:creationId xmlns:p14="http://schemas.microsoft.com/office/powerpoint/2010/main" val="1794424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ltLang="en-US"/>
              <a:t>8/15/2021 am</a:t>
            </a:r>
          </a:p>
        </p:txBody>
      </p:sp>
      <p:sp>
        <p:nvSpPr>
          <p:cNvPr id="8" name="Footer Placeholder 7"/>
          <p:cNvSpPr>
            <a:spLocks noGrp="1"/>
          </p:cNvSpPr>
          <p:nvPr>
            <p:ph type="ftr" sz="quarter" idx="11"/>
          </p:nvPr>
        </p:nvSpPr>
        <p:spPr/>
        <p:txBody>
          <a:bodyPr/>
          <a:lstStyle/>
          <a:p>
            <a:r>
              <a:rPr lang="en-US" altLang="en-US"/>
              <a:t>Micky Galloway</a:t>
            </a:r>
          </a:p>
        </p:txBody>
      </p:sp>
      <p:sp>
        <p:nvSpPr>
          <p:cNvPr id="9" name="Slide Number Placeholder 8"/>
          <p:cNvSpPr>
            <a:spLocks noGrp="1"/>
          </p:cNvSpPr>
          <p:nvPr>
            <p:ph type="sldNum" sz="quarter" idx="12"/>
          </p:nvPr>
        </p:nvSpPr>
        <p:spPr/>
        <p:txBody>
          <a:bodyPr/>
          <a:lstStyle/>
          <a:p>
            <a:fld id="{4E66AA12-2BDA-4C0F-9A49-97A91F43DA56}" type="slidenum">
              <a:rPr lang="en-US" altLang="en-US" smtClean="0"/>
              <a:pPr/>
              <a:t>‹#›</a:t>
            </a:fld>
            <a:endParaRPr lang="en-US" altLang="en-US"/>
          </a:p>
        </p:txBody>
      </p:sp>
    </p:spTree>
    <p:extLst>
      <p:ext uri="{BB962C8B-B14F-4D97-AF65-F5344CB8AC3E}">
        <p14:creationId xmlns:p14="http://schemas.microsoft.com/office/powerpoint/2010/main" val="38714117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ltLang="en-US"/>
              <a:t>8/15/2021 am</a:t>
            </a:r>
          </a:p>
        </p:txBody>
      </p:sp>
      <p:sp>
        <p:nvSpPr>
          <p:cNvPr id="4" name="Footer Placeholder 3"/>
          <p:cNvSpPr>
            <a:spLocks noGrp="1"/>
          </p:cNvSpPr>
          <p:nvPr>
            <p:ph type="ftr" sz="quarter" idx="11"/>
          </p:nvPr>
        </p:nvSpPr>
        <p:spPr/>
        <p:txBody>
          <a:bodyPr/>
          <a:lstStyle/>
          <a:p>
            <a:r>
              <a:rPr lang="en-US" altLang="en-US"/>
              <a:t>Micky Galloway</a:t>
            </a:r>
          </a:p>
        </p:txBody>
      </p:sp>
      <p:sp>
        <p:nvSpPr>
          <p:cNvPr id="5" name="Slide Number Placeholder 4"/>
          <p:cNvSpPr>
            <a:spLocks noGrp="1"/>
          </p:cNvSpPr>
          <p:nvPr>
            <p:ph type="sldNum" sz="quarter" idx="12"/>
          </p:nvPr>
        </p:nvSpPr>
        <p:spPr/>
        <p:txBody>
          <a:bodyPr/>
          <a:lstStyle/>
          <a:p>
            <a:fld id="{83060B93-C434-434C-A42B-B04836C86E1F}" type="slidenum">
              <a:rPr lang="en-US" altLang="en-US" smtClean="0"/>
              <a:pPr/>
              <a:t>‹#›</a:t>
            </a:fld>
            <a:endParaRPr lang="en-US" altLang="en-US"/>
          </a:p>
        </p:txBody>
      </p:sp>
    </p:spTree>
    <p:extLst>
      <p:ext uri="{BB962C8B-B14F-4D97-AF65-F5344CB8AC3E}">
        <p14:creationId xmlns:p14="http://schemas.microsoft.com/office/powerpoint/2010/main" val="32982617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ltLang="en-US"/>
              <a:t>8/15/2021 am</a:t>
            </a:r>
          </a:p>
        </p:txBody>
      </p:sp>
      <p:sp>
        <p:nvSpPr>
          <p:cNvPr id="3" name="Footer Placeholder 2"/>
          <p:cNvSpPr>
            <a:spLocks noGrp="1"/>
          </p:cNvSpPr>
          <p:nvPr>
            <p:ph type="ftr" sz="quarter" idx="11"/>
          </p:nvPr>
        </p:nvSpPr>
        <p:spPr/>
        <p:txBody>
          <a:bodyPr/>
          <a:lstStyle/>
          <a:p>
            <a:r>
              <a:rPr lang="en-US" altLang="en-US"/>
              <a:t>Micky Galloway</a:t>
            </a:r>
          </a:p>
        </p:txBody>
      </p:sp>
      <p:sp>
        <p:nvSpPr>
          <p:cNvPr id="4" name="Slide Number Placeholder 3"/>
          <p:cNvSpPr>
            <a:spLocks noGrp="1"/>
          </p:cNvSpPr>
          <p:nvPr>
            <p:ph type="sldNum" sz="quarter" idx="12"/>
          </p:nvPr>
        </p:nvSpPr>
        <p:spPr/>
        <p:txBody>
          <a:bodyPr/>
          <a:lstStyle/>
          <a:p>
            <a:fld id="{92C32783-1D55-43D3-A059-90819CD731FE}" type="slidenum">
              <a:rPr lang="en-US" altLang="en-US" smtClean="0"/>
              <a:pPr/>
              <a:t>‹#›</a:t>
            </a:fld>
            <a:endParaRPr lang="en-US" altLang="en-US"/>
          </a:p>
        </p:txBody>
      </p:sp>
    </p:spTree>
    <p:extLst>
      <p:ext uri="{BB962C8B-B14F-4D97-AF65-F5344CB8AC3E}">
        <p14:creationId xmlns:p14="http://schemas.microsoft.com/office/powerpoint/2010/main" val="37435686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ltLang="en-US"/>
              <a:t>8/15/2021 am</a:t>
            </a:r>
          </a:p>
        </p:txBody>
      </p:sp>
      <p:sp>
        <p:nvSpPr>
          <p:cNvPr id="6" name="Footer Placeholder 5"/>
          <p:cNvSpPr>
            <a:spLocks noGrp="1"/>
          </p:cNvSpPr>
          <p:nvPr>
            <p:ph type="ftr" sz="quarter" idx="11"/>
          </p:nvPr>
        </p:nvSpPr>
        <p:spPr/>
        <p:txBody>
          <a:bodyPr/>
          <a:lstStyle/>
          <a:p>
            <a:r>
              <a:rPr lang="en-US" altLang="en-US"/>
              <a:t>Micky Galloway</a:t>
            </a:r>
          </a:p>
        </p:txBody>
      </p:sp>
      <p:sp>
        <p:nvSpPr>
          <p:cNvPr id="7" name="Slide Number Placeholder 6"/>
          <p:cNvSpPr>
            <a:spLocks noGrp="1"/>
          </p:cNvSpPr>
          <p:nvPr>
            <p:ph type="sldNum" sz="quarter" idx="12"/>
          </p:nvPr>
        </p:nvSpPr>
        <p:spPr/>
        <p:txBody>
          <a:bodyPr/>
          <a:lstStyle/>
          <a:p>
            <a:fld id="{C19FAA1D-B422-4A8C-92FA-9AAAE81D484F}" type="slidenum">
              <a:rPr lang="en-US" altLang="en-US" smtClean="0"/>
              <a:pPr/>
              <a:t>‹#›</a:t>
            </a:fld>
            <a:endParaRPr lang="en-US" altLang="en-US"/>
          </a:p>
        </p:txBody>
      </p:sp>
    </p:spTree>
    <p:extLst>
      <p:ext uri="{BB962C8B-B14F-4D97-AF65-F5344CB8AC3E}">
        <p14:creationId xmlns:p14="http://schemas.microsoft.com/office/powerpoint/2010/main" val="10940195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ltLang="en-US"/>
              <a:t>8/15/2021 am</a:t>
            </a:r>
          </a:p>
        </p:txBody>
      </p:sp>
      <p:sp>
        <p:nvSpPr>
          <p:cNvPr id="6" name="Footer Placeholder 5"/>
          <p:cNvSpPr>
            <a:spLocks noGrp="1"/>
          </p:cNvSpPr>
          <p:nvPr>
            <p:ph type="ftr" sz="quarter" idx="11"/>
          </p:nvPr>
        </p:nvSpPr>
        <p:spPr/>
        <p:txBody>
          <a:bodyPr/>
          <a:lstStyle/>
          <a:p>
            <a:r>
              <a:rPr lang="en-US" altLang="en-US"/>
              <a:t>Micky Galloway</a:t>
            </a:r>
          </a:p>
        </p:txBody>
      </p:sp>
      <p:sp>
        <p:nvSpPr>
          <p:cNvPr id="7" name="Slide Number Placeholder 6"/>
          <p:cNvSpPr>
            <a:spLocks noGrp="1"/>
          </p:cNvSpPr>
          <p:nvPr>
            <p:ph type="sldNum" sz="quarter" idx="12"/>
          </p:nvPr>
        </p:nvSpPr>
        <p:spPr/>
        <p:txBody>
          <a:bodyPr/>
          <a:lstStyle/>
          <a:p>
            <a:fld id="{AF69BF82-471C-4E0F-90A5-F56A321F3318}" type="slidenum">
              <a:rPr lang="en-US" altLang="en-US" smtClean="0"/>
              <a:pPr/>
              <a:t>‹#›</a:t>
            </a:fld>
            <a:endParaRPr lang="en-US" altLang="en-US"/>
          </a:p>
        </p:txBody>
      </p:sp>
    </p:spTree>
    <p:extLst>
      <p:ext uri="{BB962C8B-B14F-4D97-AF65-F5344CB8AC3E}">
        <p14:creationId xmlns:p14="http://schemas.microsoft.com/office/powerpoint/2010/main" val="14452757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ltLang="en-US"/>
              <a:t>8/15/2021 am</a:t>
            </a:r>
          </a:p>
        </p:txBody>
      </p:sp>
      <p:sp>
        <p:nvSpPr>
          <p:cNvPr id="6" name="Footer Placeholder 5"/>
          <p:cNvSpPr>
            <a:spLocks noGrp="1"/>
          </p:cNvSpPr>
          <p:nvPr>
            <p:ph type="ftr" sz="quarter" idx="11"/>
          </p:nvPr>
        </p:nvSpPr>
        <p:spPr/>
        <p:txBody>
          <a:bodyPr/>
          <a:lstStyle/>
          <a:p>
            <a:r>
              <a:rPr lang="en-US" altLang="en-US"/>
              <a:t>Micky Galloway</a:t>
            </a:r>
          </a:p>
        </p:txBody>
      </p:sp>
      <p:sp>
        <p:nvSpPr>
          <p:cNvPr id="7" name="Slide Number Placeholder 6"/>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22418253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ltLang="en-US"/>
              <a:t>8/15/2021 am</a:t>
            </a:r>
          </a:p>
        </p:txBody>
      </p:sp>
      <p:sp>
        <p:nvSpPr>
          <p:cNvPr id="5" name="Footer Placeholder 4"/>
          <p:cNvSpPr>
            <a:spLocks noGrp="1"/>
          </p:cNvSpPr>
          <p:nvPr>
            <p:ph type="ftr" sz="quarter" idx="11"/>
          </p:nvPr>
        </p:nvSpPr>
        <p:spPr/>
        <p:txBody>
          <a:bodyPr/>
          <a:lstStyle/>
          <a:p>
            <a:r>
              <a:rPr lang="en-US" altLang="en-US"/>
              <a:t>Micky Galloway</a:t>
            </a:r>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17924581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ltLang="en-US"/>
              <a:t>8/15/2021 am</a:t>
            </a:r>
          </a:p>
        </p:txBody>
      </p:sp>
      <p:sp>
        <p:nvSpPr>
          <p:cNvPr id="5" name="Footer Placeholder 4"/>
          <p:cNvSpPr>
            <a:spLocks noGrp="1"/>
          </p:cNvSpPr>
          <p:nvPr>
            <p:ph type="ftr" sz="quarter" idx="11"/>
          </p:nvPr>
        </p:nvSpPr>
        <p:spPr/>
        <p:txBody>
          <a:bodyPr/>
          <a:lstStyle/>
          <a:p>
            <a:r>
              <a:rPr lang="en-US" altLang="en-US"/>
              <a:t>Micky Galloway</a:t>
            </a:r>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4048805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a:xfrm>
            <a:off x="8273317" y="6116070"/>
            <a:ext cx="413483" cy="365125"/>
          </a:xfrm>
        </p:spPr>
        <p:txBody>
          <a:bodyPr/>
          <a:lstStyle/>
          <a:p>
            <a:fld id="{8C4D6DC8-AC16-4A1D-B0EB-4E0A2FBE2B45}" type="slidenum">
              <a:rPr lang="en-US" altLang="en-US" smtClean="0"/>
              <a:pPr/>
              <a:t>‹#›</a:t>
            </a:fld>
            <a:endParaRPr lang="en-US" altLang="en-US"/>
          </a:p>
        </p:txBody>
      </p:sp>
    </p:spTree>
    <p:extLst>
      <p:ext uri="{BB962C8B-B14F-4D97-AF65-F5344CB8AC3E}">
        <p14:creationId xmlns:p14="http://schemas.microsoft.com/office/powerpoint/2010/main" val="27851167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ltLang="en-US"/>
              <a:t>8/15/2021 am</a:t>
            </a:r>
          </a:p>
        </p:txBody>
      </p:sp>
      <p:sp>
        <p:nvSpPr>
          <p:cNvPr id="5" name="Footer Placeholder 4"/>
          <p:cNvSpPr>
            <a:spLocks noGrp="1"/>
          </p:cNvSpPr>
          <p:nvPr>
            <p:ph type="ftr" sz="quarter" idx="11"/>
          </p:nvPr>
        </p:nvSpPr>
        <p:spPr/>
        <p:txBody>
          <a:bodyPr/>
          <a:lstStyle/>
          <a:p>
            <a:r>
              <a:rPr lang="en-US" altLang="en-US"/>
              <a:t>Micky Galloway</a:t>
            </a:r>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21487861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ltLang="en-US"/>
              <a:t>8/15/2021 am</a:t>
            </a:r>
          </a:p>
        </p:txBody>
      </p:sp>
      <p:sp>
        <p:nvSpPr>
          <p:cNvPr id="5" name="Footer Placeholder 4"/>
          <p:cNvSpPr>
            <a:spLocks noGrp="1"/>
          </p:cNvSpPr>
          <p:nvPr>
            <p:ph type="ftr" sz="quarter" idx="11"/>
          </p:nvPr>
        </p:nvSpPr>
        <p:spPr/>
        <p:txBody>
          <a:bodyPr/>
          <a:lstStyle/>
          <a:p>
            <a:r>
              <a:rPr lang="en-US" altLang="en-US"/>
              <a:t>Micky Galloway</a:t>
            </a:r>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41405206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ltLang="en-US"/>
              <a:t>8/15/2021 am</a:t>
            </a:r>
          </a:p>
        </p:txBody>
      </p:sp>
      <p:sp>
        <p:nvSpPr>
          <p:cNvPr id="5" name="Footer Placeholder 4"/>
          <p:cNvSpPr>
            <a:spLocks noGrp="1"/>
          </p:cNvSpPr>
          <p:nvPr>
            <p:ph type="ftr" sz="quarter" idx="11"/>
          </p:nvPr>
        </p:nvSpPr>
        <p:spPr/>
        <p:txBody>
          <a:bodyPr/>
          <a:lstStyle/>
          <a:p>
            <a:r>
              <a:rPr lang="en-US" altLang="en-US"/>
              <a:t>Micky Galloway</a:t>
            </a:r>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20947574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ltLang="en-US"/>
              <a:t>8/15/2021 am</a:t>
            </a:r>
          </a:p>
        </p:txBody>
      </p:sp>
      <p:sp>
        <p:nvSpPr>
          <p:cNvPr id="5" name="Footer Placeholder 4"/>
          <p:cNvSpPr>
            <a:spLocks noGrp="1"/>
          </p:cNvSpPr>
          <p:nvPr>
            <p:ph type="ftr" sz="quarter" idx="11"/>
          </p:nvPr>
        </p:nvSpPr>
        <p:spPr/>
        <p:txBody>
          <a:bodyPr/>
          <a:lstStyle/>
          <a:p>
            <a:r>
              <a:rPr lang="en-US" altLang="en-US"/>
              <a:t>Micky Galloway</a:t>
            </a:r>
          </a:p>
        </p:txBody>
      </p:sp>
      <p:sp>
        <p:nvSpPr>
          <p:cNvPr id="6" name="Slide Number Placeholder 5"/>
          <p:cNvSpPr>
            <a:spLocks noGrp="1"/>
          </p:cNvSpPr>
          <p:nvPr>
            <p:ph type="sldNum" sz="quarter" idx="12"/>
          </p:nvPr>
        </p:nvSpPr>
        <p:spPr/>
        <p:txBody>
          <a:bodyPr/>
          <a:lstStyle/>
          <a:p>
            <a:fld id="{3D029C96-EB2B-4F18-923F-046F7C0CC62D}" type="slidenum">
              <a:rPr lang="en-US" altLang="en-US" smtClean="0"/>
              <a:pPr/>
              <a:t>‹#›</a:t>
            </a:fld>
            <a:endParaRPr lang="en-US" altLang="en-US"/>
          </a:p>
        </p:txBody>
      </p:sp>
    </p:spTree>
    <p:extLst>
      <p:ext uri="{BB962C8B-B14F-4D97-AF65-F5344CB8AC3E}">
        <p14:creationId xmlns:p14="http://schemas.microsoft.com/office/powerpoint/2010/main" val="14135903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ltLang="en-US"/>
              <a:t>8/15/2021 am</a:t>
            </a:r>
          </a:p>
        </p:txBody>
      </p:sp>
      <p:sp>
        <p:nvSpPr>
          <p:cNvPr id="5" name="Footer Placeholder 4"/>
          <p:cNvSpPr>
            <a:spLocks noGrp="1"/>
          </p:cNvSpPr>
          <p:nvPr>
            <p:ph type="ftr" sz="quarter" idx="11"/>
          </p:nvPr>
        </p:nvSpPr>
        <p:spPr/>
        <p:txBody>
          <a:bodyPr/>
          <a:lstStyle/>
          <a:p>
            <a:r>
              <a:rPr lang="en-US" altLang="en-US"/>
              <a:t>Micky Galloway</a:t>
            </a:r>
          </a:p>
        </p:txBody>
      </p:sp>
      <p:sp>
        <p:nvSpPr>
          <p:cNvPr id="6" name="Slide Number Placeholder 5"/>
          <p:cNvSpPr>
            <a:spLocks noGrp="1"/>
          </p:cNvSpPr>
          <p:nvPr>
            <p:ph type="sldNum" sz="quarter" idx="12"/>
          </p:nvPr>
        </p:nvSpPr>
        <p:spPr/>
        <p:txBody>
          <a:bodyPr/>
          <a:lstStyle/>
          <a:p>
            <a:fld id="{40E05F93-727C-40B3-B319-AD4AC350AB1D}" type="slidenum">
              <a:rPr lang="en-US" altLang="en-US" smtClean="0"/>
              <a:pPr/>
              <a:t>‹#›</a:t>
            </a:fld>
            <a:endParaRPr lang="en-US" altLang="en-US"/>
          </a:p>
        </p:txBody>
      </p:sp>
    </p:spTree>
    <p:extLst>
      <p:ext uri="{BB962C8B-B14F-4D97-AF65-F5344CB8AC3E}">
        <p14:creationId xmlns:p14="http://schemas.microsoft.com/office/powerpoint/2010/main" val="295330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AA3E5612-B94A-4AC5-B696-0DBE29200FE7}" type="slidenum">
              <a:rPr lang="en-US" altLang="en-US" smtClean="0"/>
              <a:pPr/>
              <a:t>‹#›</a:t>
            </a:fld>
            <a:endParaRPr lang="en-US" altLang="en-US"/>
          </a:p>
        </p:txBody>
      </p:sp>
    </p:spTree>
    <p:extLst>
      <p:ext uri="{BB962C8B-B14F-4D97-AF65-F5344CB8AC3E}">
        <p14:creationId xmlns:p14="http://schemas.microsoft.com/office/powerpoint/2010/main" val="2437093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4E66AA12-2BDA-4C0F-9A49-97A91F43DA56}" type="slidenum">
              <a:rPr lang="en-US" altLang="en-US" smtClean="0"/>
              <a:pPr/>
              <a:t>‹#›</a:t>
            </a:fld>
            <a:endParaRPr lang="en-US" altLang="en-US"/>
          </a:p>
        </p:txBody>
      </p:sp>
    </p:spTree>
    <p:extLst>
      <p:ext uri="{BB962C8B-B14F-4D97-AF65-F5344CB8AC3E}">
        <p14:creationId xmlns:p14="http://schemas.microsoft.com/office/powerpoint/2010/main" val="1297361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83060B93-C434-434C-A42B-B04836C86E1F}" type="slidenum">
              <a:rPr lang="en-US" altLang="en-US" smtClean="0"/>
              <a:pPr/>
              <a:t>‹#›</a:t>
            </a:fld>
            <a:endParaRPr lang="en-US" altLang="en-US"/>
          </a:p>
        </p:txBody>
      </p:sp>
    </p:spTree>
    <p:extLst>
      <p:ext uri="{BB962C8B-B14F-4D97-AF65-F5344CB8AC3E}">
        <p14:creationId xmlns:p14="http://schemas.microsoft.com/office/powerpoint/2010/main" val="1626258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92C32783-1D55-43D3-A059-90819CD731FE}" type="slidenum">
              <a:rPr lang="en-US" altLang="en-US" smtClean="0"/>
              <a:pPr/>
              <a:t>‹#›</a:t>
            </a:fld>
            <a:endParaRPr lang="en-US" altLang="en-US"/>
          </a:p>
        </p:txBody>
      </p:sp>
    </p:spTree>
    <p:extLst>
      <p:ext uri="{BB962C8B-B14F-4D97-AF65-F5344CB8AC3E}">
        <p14:creationId xmlns:p14="http://schemas.microsoft.com/office/powerpoint/2010/main" val="2153836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C19FAA1D-B422-4A8C-92FA-9AAAE81D484F}" type="slidenum">
              <a:rPr lang="en-US" altLang="en-US" smtClean="0"/>
              <a:pPr/>
              <a:t>‹#›</a:t>
            </a:fld>
            <a:endParaRPr lang="en-US" altLang="en-US"/>
          </a:p>
        </p:txBody>
      </p:sp>
    </p:spTree>
    <p:extLst>
      <p:ext uri="{BB962C8B-B14F-4D97-AF65-F5344CB8AC3E}">
        <p14:creationId xmlns:p14="http://schemas.microsoft.com/office/powerpoint/2010/main" val="3603095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AF69BF82-471C-4E0F-90A5-F56A321F3318}" type="slidenum">
              <a:rPr lang="en-US" altLang="en-US" smtClean="0"/>
              <a:pPr/>
              <a:t>‹#›</a:t>
            </a:fld>
            <a:endParaRPr lang="en-US" altLang="en-US"/>
          </a:p>
        </p:txBody>
      </p:sp>
    </p:spTree>
    <p:extLst>
      <p:ext uri="{BB962C8B-B14F-4D97-AF65-F5344CB8AC3E}">
        <p14:creationId xmlns:p14="http://schemas.microsoft.com/office/powerpoint/2010/main" val="148086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endParaRPr lang="en-US" alt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lt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305473777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r>
              <a:rPr lang="en-US" altLang="en-US"/>
              <a:t>8/15/2021 am</a:t>
            </a:r>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ltLang="en-US"/>
              <a:t>Micky Galloway</a:t>
            </a:r>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387427632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D8148FD4-309A-46CF-AAAD-DC3793787559}"/>
              </a:ext>
            </a:extLst>
          </p:cNvPr>
          <p:cNvSpPr>
            <a:spLocks noGrp="1" noChangeArrowheads="1"/>
          </p:cNvSpPr>
          <p:nvPr>
            <p:ph type="ctrTitle"/>
          </p:nvPr>
        </p:nvSpPr>
        <p:spPr>
          <a:xfrm>
            <a:off x="1739673" y="2648341"/>
            <a:ext cx="6947127" cy="1754326"/>
          </a:xfrm>
        </p:spPr>
        <p:txBody>
          <a:bodyPr>
            <a:spAutoFit/>
          </a:bodyPr>
          <a:lstStyle/>
          <a:p>
            <a:r>
              <a:rPr lang="en-US" altLang="en-US" b="0" dirty="0"/>
              <a:t>THE INSPIRATION OF THE BIBLE (Part 4)</a:t>
            </a:r>
          </a:p>
        </p:txBody>
      </p:sp>
      <p:sp>
        <p:nvSpPr>
          <p:cNvPr id="90115" name="Rectangle 3">
            <a:extLst>
              <a:ext uri="{FF2B5EF4-FFF2-40B4-BE49-F238E27FC236}">
                <a16:creationId xmlns:a16="http://schemas.microsoft.com/office/drawing/2014/main" id="{5B48C950-2179-43A8-95D2-69DA71292692}"/>
              </a:ext>
            </a:extLst>
          </p:cNvPr>
          <p:cNvSpPr>
            <a:spLocks noGrp="1" noChangeArrowheads="1"/>
          </p:cNvSpPr>
          <p:nvPr>
            <p:ph type="subTitle" idx="1"/>
          </p:nvPr>
        </p:nvSpPr>
        <p:spPr>
          <a:xfrm>
            <a:off x="2924238" y="4402666"/>
            <a:ext cx="5762563" cy="1015663"/>
          </a:xfrm>
        </p:spPr>
        <p:txBody>
          <a:bodyPr>
            <a:spAutoFit/>
          </a:bodyPr>
          <a:lstStyle/>
          <a:p>
            <a:r>
              <a:rPr lang="en-US" altLang="en-US" sz="6000" dirty="0"/>
              <a:t>2 Timothy 3:16-17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B74647-43AD-4EB1-938F-C905B1E1A57C}"/>
              </a:ext>
            </a:extLst>
          </p:cNvPr>
          <p:cNvSpPr>
            <a:spLocks noGrp="1"/>
          </p:cNvSpPr>
          <p:nvPr>
            <p:ph idx="1"/>
          </p:nvPr>
        </p:nvSpPr>
        <p:spPr>
          <a:xfrm>
            <a:off x="882978" y="2386260"/>
            <a:ext cx="7412610" cy="3130088"/>
          </a:xfrm>
        </p:spPr>
        <p:txBody>
          <a:bodyPr wrap="square">
            <a:spAutoFit/>
          </a:bodyPr>
          <a:lstStyle/>
          <a:p>
            <a:r>
              <a:rPr lang="en-US" dirty="0"/>
              <a:t>His garments to be parted and lots cast. Psalms 22:18; </a:t>
            </a:r>
            <a:br>
              <a:rPr lang="en-US" dirty="0"/>
            </a:br>
            <a:r>
              <a:rPr lang="en-US" dirty="0"/>
              <a:t>John 19:24</a:t>
            </a:r>
          </a:p>
          <a:p>
            <a:r>
              <a:rPr lang="en-US" dirty="0"/>
              <a:t>He was to cry, </a:t>
            </a:r>
            <a:r>
              <a:rPr lang="en-US" i="1" dirty="0"/>
              <a:t>“My God, My God, why hast thou forsaken me?” </a:t>
            </a:r>
            <a:r>
              <a:rPr lang="en-US" dirty="0"/>
              <a:t>Psalms 22:1; Matthew 27:46</a:t>
            </a:r>
          </a:p>
          <a:p>
            <a:r>
              <a:rPr lang="en-US" dirty="0"/>
              <a:t>His side to be pierced. Zechariah 12:10; John 19:34, 37</a:t>
            </a:r>
          </a:p>
          <a:p>
            <a:r>
              <a:rPr lang="en-US" dirty="0"/>
              <a:t>To be buried in a rich man’s tomb. Isaiah 53:9;</a:t>
            </a:r>
            <a:br>
              <a:rPr lang="en-US" dirty="0"/>
            </a:br>
            <a:r>
              <a:rPr lang="en-US" dirty="0"/>
              <a:t>Matthew 27:57-60</a:t>
            </a:r>
          </a:p>
        </p:txBody>
      </p:sp>
      <p:sp>
        <p:nvSpPr>
          <p:cNvPr id="6" name="Title 1">
            <a:extLst>
              <a:ext uri="{FF2B5EF4-FFF2-40B4-BE49-F238E27FC236}">
                <a16:creationId xmlns:a16="http://schemas.microsoft.com/office/drawing/2014/main" id="{115A8EED-B900-4635-98DB-D4418343A833}"/>
              </a:ext>
            </a:extLst>
          </p:cNvPr>
          <p:cNvSpPr>
            <a:spLocks noGrp="1"/>
          </p:cNvSpPr>
          <p:nvPr>
            <p:ph type="title"/>
          </p:nvPr>
        </p:nvSpPr>
        <p:spPr>
          <a:xfrm>
            <a:off x="802940" y="155048"/>
            <a:ext cx="8303356" cy="2208425"/>
          </a:xfrm>
        </p:spPr>
        <p:txBody>
          <a:bodyPr wrap="square">
            <a:spAutoFit/>
          </a:bodyPr>
          <a:lstStyle/>
          <a:p>
            <a:pPr>
              <a:lnSpc>
                <a:spcPct val="75000"/>
              </a:lnSpc>
            </a:pPr>
            <a:r>
              <a:rPr lang="en-US" dirty="0"/>
              <a:t>PROPHECIES OF CHRIST’S </a:t>
            </a:r>
            <a:br>
              <a:rPr lang="en-US" dirty="0"/>
            </a:br>
            <a:r>
              <a:rPr lang="en-US" dirty="0"/>
              <a:t>BETRAYAL, TRIAL, AND CRUCIFIXION … AND FULFILLMENT.</a:t>
            </a:r>
            <a:br>
              <a:rPr lang="en-US" dirty="0"/>
            </a:br>
            <a:r>
              <a:rPr lang="en-US" sz="3100" dirty="0"/>
              <a:t>Dates: David, circa 1,000 BC; Isaiah, 740-700 BC; Zechariah, circa 520 BC</a:t>
            </a:r>
            <a:endParaRPr lang="en-US" dirty="0"/>
          </a:p>
        </p:txBody>
      </p:sp>
    </p:spTree>
    <p:extLst>
      <p:ext uri="{BB962C8B-B14F-4D97-AF65-F5344CB8AC3E}">
        <p14:creationId xmlns:p14="http://schemas.microsoft.com/office/powerpoint/2010/main" val="729703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26CF7-E2C5-4C22-B87A-2F9DE8C86412}"/>
              </a:ext>
            </a:extLst>
          </p:cNvPr>
          <p:cNvSpPr>
            <a:spLocks noGrp="1"/>
          </p:cNvSpPr>
          <p:nvPr>
            <p:ph type="title"/>
          </p:nvPr>
        </p:nvSpPr>
        <p:spPr>
          <a:xfrm>
            <a:off x="982133" y="786081"/>
            <a:ext cx="7704667" cy="1323439"/>
          </a:xfrm>
        </p:spPr>
        <p:txBody>
          <a:bodyPr>
            <a:spAutoFit/>
          </a:bodyPr>
          <a:lstStyle/>
          <a:p>
            <a:r>
              <a:rPr lang="en-US" dirty="0"/>
              <a:t>HOW DO YOU EXPLAIN WITHOUT INSPIRATION?</a:t>
            </a:r>
          </a:p>
        </p:txBody>
      </p:sp>
      <p:sp>
        <p:nvSpPr>
          <p:cNvPr id="3" name="Content Placeholder 2">
            <a:extLst>
              <a:ext uri="{FF2B5EF4-FFF2-40B4-BE49-F238E27FC236}">
                <a16:creationId xmlns:a16="http://schemas.microsoft.com/office/drawing/2014/main" id="{2236D058-07FF-4204-9A51-617236B9D47F}"/>
              </a:ext>
            </a:extLst>
          </p:cNvPr>
          <p:cNvSpPr>
            <a:spLocks noGrp="1"/>
          </p:cNvSpPr>
          <p:nvPr>
            <p:ph idx="1"/>
          </p:nvPr>
        </p:nvSpPr>
        <p:spPr>
          <a:xfrm>
            <a:off x="755889" y="2366881"/>
            <a:ext cx="7704667" cy="3499420"/>
          </a:xfrm>
        </p:spPr>
        <p:txBody>
          <a:bodyPr>
            <a:spAutoFit/>
          </a:bodyPr>
          <a:lstStyle/>
          <a:p>
            <a:pPr marL="0" indent="0">
              <a:buNone/>
            </a:pPr>
            <a:r>
              <a:rPr lang="en-US" dirty="0"/>
              <a:t>NOTE: There are numerous prophecies fulfilled in one 24 hour period surrounding the death of Christ.</a:t>
            </a:r>
          </a:p>
          <a:p>
            <a:r>
              <a:rPr lang="en-US" dirty="0"/>
              <a:t>These prophecies were written up to 1,000 years or more before the time of their fulfillment.</a:t>
            </a:r>
          </a:p>
          <a:p>
            <a:r>
              <a:rPr lang="en-US" dirty="0"/>
              <a:t>They had all been translated from Hebrew into Greek nearly 300 years before their fulfillment.</a:t>
            </a:r>
          </a:p>
          <a:p>
            <a:r>
              <a:rPr lang="en-US" dirty="0"/>
              <a:t>Many of them were fulfilled by the enemies of Christ who would not knowingly fulfill a single verse of Scripture.</a:t>
            </a:r>
          </a:p>
        </p:txBody>
      </p:sp>
    </p:spTree>
    <p:extLst>
      <p:ext uri="{BB962C8B-B14F-4D97-AF65-F5344CB8AC3E}">
        <p14:creationId xmlns:p14="http://schemas.microsoft.com/office/powerpoint/2010/main" val="3287089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14F78864-1CB4-44B9-8748-115C426F8E56}"/>
              </a:ext>
            </a:extLst>
          </p:cNvPr>
          <p:cNvSpPr>
            <a:spLocks noGrp="1" noRot="1" noChangeArrowheads="1"/>
          </p:cNvSpPr>
          <p:nvPr>
            <p:ph type="title"/>
          </p:nvPr>
        </p:nvSpPr>
        <p:spPr>
          <a:xfrm>
            <a:off x="457200" y="32332"/>
            <a:ext cx="8229600" cy="1323439"/>
          </a:xfrm>
        </p:spPr>
        <p:txBody>
          <a:bodyPr>
            <a:spAutoFit/>
          </a:bodyPr>
          <a:lstStyle/>
          <a:p>
            <a:r>
              <a:rPr lang="en-US" altLang="en-US" sz="4000" b="0" dirty="0">
                <a:effectLst/>
              </a:rPr>
              <a:t>Evidences of Inspiration. </a:t>
            </a:r>
            <a:br>
              <a:rPr lang="en-US" altLang="en-US" sz="4000" b="0" dirty="0">
                <a:effectLst/>
              </a:rPr>
            </a:br>
            <a:r>
              <a:rPr lang="en-US" altLang="en-US" sz="4000" dirty="0">
                <a:effectLst/>
              </a:rPr>
              <a:t>The Unity of the Scriptures.</a:t>
            </a:r>
          </a:p>
        </p:txBody>
      </p:sp>
      <p:sp>
        <p:nvSpPr>
          <p:cNvPr id="80899" name="Rectangle 3">
            <a:extLst>
              <a:ext uri="{FF2B5EF4-FFF2-40B4-BE49-F238E27FC236}">
                <a16:creationId xmlns:a16="http://schemas.microsoft.com/office/drawing/2014/main" id="{C80CF89B-8D24-47F3-B3D0-6F68108ED5F2}"/>
              </a:ext>
            </a:extLst>
          </p:cNvPr>
          <p:cNvSpPr>
            <a:spLocks noGrp="1" noChangeArrowheads="1"/>
          </p:cNvSpPr>
          <p:nvPr>
            <p:ph idx="1"/>
          </p:nvPr>
        </p:nvSpPr>
        <p:spPr>
          <a:xfrm>
            <a:off x="762000" y="1661384"/>
            <a:ext cx="8229600" cy="4339650"/>
          </a:xfrm>
        </p:spPr>
        <p:txBody>
          <a:bodyPr wrap="square">
            <a:spAutoFit/>
          </a:bodyPr>
          <a:lstStyle/>
          <a:p>
            <a:pPr>
              <a:spcBef>
                <a:spcPts val="0"/>
              </a:spcBef>
              <a:spcAft>
                <a:spcPts val="0"/>
              </a:spcAft>
              <a:buFont typeface="Wingdings" panose="05000000000000000000" pitchFamily="2" charset="2"/>
              <a:buNone/>
            </a:pPr>
            <a:r>
              <a:rPr lang="en-US" altLang="en-US" dirty="0">
                <a:effectLst/>
              </a:rPr>
              <a:t>1.	Sixty-six books of the Bible, (39 OT, 27 NT) written by about 40 different men, over a period of nearly 1,600 years.</a:t>
            </a:r>
          </a:p>
          <a:p>
            <a:pPr>
              <a:spcBef>
                <a:spcPts val="0"/>
              </a:spcBef>
              <a:spcAft>
                <a:spcPts val="0"/>
              </a:spcAft>
              <a:buFont typeface="Wingdings" panose="05000000000000000000" pitchFamily="2" charset="2"/>
              <a:buNone/>
            </a:pPr>
            <a:r>
              <a:rPr lang="en-US" altLang="en-US" dirty="0">
                <a:effectLst/>
              </a:rPr>
              <a:t>2.	Men from different countries, speaking different languages, from different backgrounds, yet they present one central theme, without variation or contradiction.</a:t>
            </a:r>
          </a:p>
          <a:p>
            <a:pPr lvl="1">
              <a:spcBef>
                <a:spcPts val="0"/>
              </a:spcBef>
              <a:spcAft>
                <a:spcPts val="0"/>
              </a:spcAft>
              <a:buFont typeface="Wingdings" panose="05000000000000000000" pitchFamily="2" charset="2"/>
              <a:buNone/>
            </a:pPr>
            <a:r>
              <a:rPr lang="en-US" altLang="en-US" dirty="0">
                <a:effectLst/>
              </a:rPr>
              <a:t>a.	Many of these had no access to the other books of the Bible dealing with events of their own time, yet they wrote in perfect unity, each complementing what the others had written.</a:t>
            </a:r>
          </a:p>
          <a:p>
            <a:pPr lvl="1">
              <a:spcBef>
                <a:spcPts val="0"/>
              </a:spcBef>
              <a:spcAft>
                <a:spcPts val="0"/>
              </a:spcAft>
              <a:buFont typeface="Wingdings" panose="05000000000000000000" pitchFamily="2" charset="2"/>
              <a:buNone/>
            </a:pPr>
            <a:r>
              <a:rPr lang="en-US" altLang="en-US" dirty="0">
                <a:effectLst/>
              </a:rPr>
              <a:t>b.	Compare this to the writings of other religious writers … (Book of Mormon, Writings of the Watchtower, etc.)</a:t>
            </a:r>
          </a:p>
          <a:p>
            <a:pPr>
              <a:spcBef>
                <a:spcPts val="0"/>
              </a:spcBef>
              <a:spcAft>
                <a:spcPts val="0"/>
              </a:spcAft>
              <a:buFont typeface="Wingdings" panose="05000000000000000000" pitchFamily="2" charset="2"/>
              <a:buNone/>
            </a:pPr>
            <a:r>
              <a:rPr lang="en-US" altLang="en-US" b="1" u="sng" dirty="0"/>
              <a:t>Unguided men could not have written with this degree of unity</a:t>
            </a:r>
            <a:r>
              <a:rPr lang="en-US" altLang="en-US" b="1"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39572687-C23C-426B-A172-AAB2564EAC18}"/>
              </a:ext>
            </a:extLst>
          </p:cNvPr>
          <p:cNvSpPr>
            <a:spLocks noGrp="1" noRot="1" noChangeArrowheads="1"/>
          </p:cNvSpPr>
          <p:nvPr>
            <p:ph type="title"/>
          </p:nvPr>
        </p:nvSpPr>
        <p:spPr>
          <a:xfrm>
            <a:off x="1923065" y="184418"/>
            <a:ext cx="5307291" cy="1323439"/>
          </a:xfrm>
        </p:spPr>
        <p:txBody>
          <a:bodyPr wrap="square">
            <a:spAutoFit/>
          </a:bodyPr>
          <a:lstStyle/>
          <a:p>
            <a:r>
              <a:rPr lang="en-US" altLang="en-US" dirty="0"/>
              <a:t>Evidences of Inspiration. </a:t>
            </a:r>
            <a:br>
              <a:rPr lang="en-US" altLang="en-US" dirty="0"/>
            </a:br>
            <a:r>
              <a:rPr lang="en-US" altLang="en-US" dirty="0"/>
              <a:t>Fulfilled Prophecies</a:t>
            </a:r>
          </a:p>
        </p:txBody>
      </p:sp>
      <p:sp>
        <p:nvSpPr>
          <p:cNvPr id="81923" name="Rectangle 3">
            <a:extLst>
              <a:ext uri="{FF2B5EF4-FFF2-40B4-BE49-F238E27FC236}">
                <a16:creationId xmlns:a16="http://schemas.microsoft.com/office/drawing/2014/main" id="{0B36E21B-939C-406D-A4A8-2B4811A4BCBF}"/>
              </a:ext>
            </a:extLst>
          </p:cNvPr>
          <p:cNvSpPr>
            <a:spLocks noGrp="1" noChangeArrowheads="1"/>
          </p:cNvSpPr>
          <p:nvPr>
            <p:ph idx="1"/>
          </p:nvPr>
        </p:nvSpPr>
        <p:spPr>
          <a:xfrm>
            <a:off x="1253564" y="1469868"/>
            <a:ext cx="7079729" cy="5201424"/>
          </a:xfrm>
        </p:spPr>
        <p:txBody>
          <a:bodyPr wrap="square">
            <a:spAutoFit/>
          </a:bodyPr>
          <a:lstStyle/>
          <a:p>
            <a:pPr>
              <a:spcBef>
                <a:spcPts val="0"/>
              </a:spcBef>
              <a:spcAft>
                <a:spcPts val="0"/>
              </a:spcAft>
              <a:buFont typeface="Wingdings" panose="05000000000000000000" pitchFamily="2" charset="2"/>
              <a:buNone/>
            </a:pPr>
            <a:r>
              <a:rPr lang="en-US" altLang="en-US" sz="3200" dirty="0"/>
              <a:t>1.	Prophecy is not a guess, a forecast, a calculation, a mere conjecture, a vague generalization, or an educated analysis of a forthcoming situation.</a:t>
            </a:r>
          </a:p>
          <a:p>
            <a:pPr lvl="1">
              <a:spcBef>
                <a:spcPts val="0"/>
              </a:spcBef>
              <a:spcAft>
                <a:spcPts val="0"/>
              </a:spcAft>
              <a:buFont typeface="Wingdings" panose="05000000000000000000" pitchFamily="2" charset="2"/>
              <a:buNone/>
            </a:pPr>
            <a:r>
              <a:rPr lang="en-US" altLang="en-US" sz="2800" dirty="0"/>
              <a:t>a.	Weather forecasters predict with about 60% accuracy.</a:t>
            </a:r>
          </a:p>
          <a:p>
            <a:pPr lvl="1">
              <a:spcBef>
                <a:spcPts val="0"/>
              </a:spcBef>
              <a:spcAft>
                <a:spcPts val="0"/>
              </a:spcAft>
              <a:buFont typeface="Wingdings" panose="05000000000000000000" pitchFamily="2" charset="2"/>
              <a:buNone/>
            </a:pPr>
            <a:r>
              <a:rPr lang="en-US" altLang="en-US" sz="2800" dirty="0"/>
              <a:t>b.	 In Bible prophecy 100% must come to pass. Fulfillment is the acid test.</a:t>
            </a:r>
            <a:br>
              <a:rPr lang="en-US" altLang="en-US" sz="2800" dirty="0"/>
            </a:br>
            <a:r>
              <a:rPr lang="en-US" altLang="en-US" sz="2800" dirty="0"/>
              <a:t>(Deuteronomy 18:9-22; Isaiah 41:22-23)</a:t>
            </a:r>
          </a:p>
          <a:p>
            <a:pPr>
              <a:spcBef>
                <a:spcPts val="0"/>
              </a:spcBef>
              <a:spcAft>
                <a:spcPts val="0"/>
              </a:spcAft>
              <a:buFont typeface="Wingdings" panose="05000000000000000000" pitchFamily="2" charset="2"/>
              <a:buNone/>
            </a:pPr>
            <a:r>
              <a:rPr lang="en-US" altLang="en-US" sz="3200" dirty="0"/>
              <a:t>2.	What is a prophet? A forth teller as well as a foreteller. cf. Exodus 7:1; 4:16</a:t>
            </a:r>
          </a:p>
        </p:txBody>
      </p:sp>
      <p:sp>
        <p:nvSpPr>
          <p:cNvPr id="4" name="TextBox 3">
            <a:extLst>
              <a:ext uri="{FF2B5EF4-FFF2-40B4-BE49-F238E27FC236}">
                <a16:creationId xmlns:a16="http://schemas.microsoft.com/office/drawing/2014/main" id="{ACD44C49-194A-4552-890B-F5A5FB260A6F}"/>
              </a:ext>
            </a:extLst>
          </p:cNvPr>
          <p:cNvSpPr txBox="1"/>
          <p:nvPr/>
        </p:nvSpPr>
        <p:spPr>
          <a:xfrm>
            <a:off x="850962" y="1026507"/>
            <a:ext cx="1400961" cy="584775"/>
          </a:xfrm>
          <a:prstGeom prst="rect">
            <a:avLst/>
          </a:prstGeom>
          <a:noFill/>
        </p:spPr>
        <p:txBody>
          <a:bodyPr wrap="none" rtlCol="0">
            <a:spAutoFit/>
          </a:bodyPr>
          <a:lstStyle/>
          <a:p>
            <a:r>
              <a:rPr lang="en-US" sz="3200" dirty="0">
                <a:highlight>
                  <a:srgbClr val="FFFF00"/>
                </a:highlight>
              </a:rPr>
              <a:t>Review</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ACA17-720E-42A4-8CB1-F0F761941FDD}"/>
              </a:ext>
            </a:extLst>
          </p:cNvPr>
          <p:cNvSpPr>
            <a:spLocks noGrp="1"/>
          </p:cNvSpPr>
          <p:nvPr>
            <p:ph type="title"/>
          </p:nvPr>
        </p:nvSpPr>
        <p:spPr>
          <a:xfrm>
            <a:off x="982133" y="429264"/>
            <a:ext cx="7704667" cy="707886"/>
          </a:xfrm>
        </p:spPr>
        <p:txBody>
          <a:bodyPr>
            <a:spAutoFit/>
          </a:bodyPr>
          <a:lstStyle/>
          <a:p>
            <a:r>
              <a:rPr lang="en-US" dirty="0"/>
              <a:t>CHRIST IN PROPHECY</a:t>
            </a:r>
          </a:p>
        </p:txBody>
      </p:sp>
      <p:sp>
        <p:nvSpPr>
          <p:cNvPr id="3" name="Content Placeholder 2">
            <a:extLst>
              <a:ext uri="{FF2B5EF4-FFF2-40B4-BE49-F238E27FC236}">
                <a16:creationId xmlns:a16="http://schemas.microsoft.com/office/drawing/2014/main" id="{F6C95EAD-2AF2-4952-BD91-7E025A3E2B2E}"/>
              </a:ext>
            </a:extLst>
          </p:cNvPr>
          <p:cNvSpPr>
            <a:spLocks noGrp="1"/>
          </p:cNvSpPr>
          <p:nvPr>
            <p:ph idx="1"/>
          </p:nvPr>
        </p:nvSpPr>
        <p:spPr>
          <a:xfrm>
            <a:off x="1057549" y="1214313"/>
            <a:ext cx="7704667" cy="5247590"/>
          </a:xfrm>
        </p:spPr>
        <p:txBody>
          <a:bodyPr>
            <a:spAutoFit/>
          </a:bodyPr>
          <a:lstStyle/>
          <a:p>
            <a:pPr marL="0" indent="0">
              <a:buNone/>
            </a:pPr>
            <a:r>
              <a:rPr lang="en-US" sz="3100" dirty="0"/>
              <a:t>The prophecies of Christ may be categorized as follows:</a:t>
            </a:r>
          </a:p>
          <a:p>
            <a:r>
              <a:rPr lang="en-US" sz="3100" dirty="0"/>
              <a:t>Prophecies of His birth … fulfillment.</a:t>
            </a:r>
          </a:p>
          <a:p>
            <a:r>
              <a:rPr lang="en-US" sz="3100" dirty="0"/>
              <a:t>Prophecies of His character … fulfillment.</a:t>
            </a:r>
          </a:p>
          <a:p>
            <a:r>
              <a:rPr lang="en-US" sz="3100" dirty="0"/>
              <a:t>Prophecies of His ministry … fulfillment.</a:t>
            </a:r>
          </a:p>
          <a:p>
            <a:r>
              <a:rPr lang="en-US" sz="3100" dirty="0"/>
              <a:t>Prophecies of His betrayal, trial, and crucifixion … fulfillment.</a:t>
            </a:r>
          </a:p>
          <a:p>
            <a:r>
              <a:rPr lang="en-US" sz="3100" dirty="0"/>
              <a:t>Prophecies of His resurrection and exaltation … </a:t>
            </a:r>
            <a:r>
              <a:rPr lang="en-US" sz="3000" dirty="0"/>
              <a:t>fulfillment.</a:t>
            </a:r>
            <a:endParaRPr lang="en-US" dirty="0"/>
          </a:p>
        </p:txBody>
      </p:sp>
      <p:sp>
        <p:nvSpPr>
          <p:cNvPr id="4" name="TextBox 3">
            <a:extLst>
              <a:ext uri="{FF2B5EF4-FFF2-40B4-BE49-F238E27FC236}">
                <a16:creationId xmlns:a16="http://schemas.microsoft.com/office/drawing/2014/main" id="{F86304D6-3213-4D8C-97AF-AD34846428D2}"/>
              </a:ext>
            </a:extLst>
          </p:cNvPr>
          <p:cNvSpPr txBox="1"/>
          <p:nvPr/>
        </p:nvSpPr>
        <p:spPr>
          <a:xfrm>
            <a:off x="898094" y="743703"/>
            <a:ext cx="1400961" cy="584775"/>
          </a:xfrm>
          <a:prstGeom prst="rect">
            <a:avLst/>
          </a:prstGeom>
          <a:noFill/>
        </p:spPr>
        <p:txBody>
          <a:bodyPr wrap="none" rtlCol="0">
            <a:spAutoFit/>
          </a:bodyPr>
          <a:lstStyle/>
          <a:p>
            <a:r>
              <a:rPr lang="en-US" sz="3200" dirty="0">
                <a:highlight>
                  <a:srgbClr val="FFFF00"/>
                </a:highlight>
              </a:rPr>
              <a:t>Review</a:t>
            </a:r>
          </a:p>
        </p:txBody>
      </p:sp>
    </p:spTree>
    <p:extLst>
      <p:ext uri="{BB962C8B-B14F-4D97-AF65-F5344CB8AC3E}">
        <p14:creationId xmlns:p14="http://schemas.microsoft.com/office/powerpoint/2010/main" val="1837757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80EB0-9D85-4598-9930-11C92838355D}"/>
              </a:ext>
            </a:extLst>
          </p:cNvPr>
          <p:cNvSpPr>
            <a:spLocks noGrp="1"/>
          </p:cNvSpPr>
          <p:nvPr>
            <p:ph type="title"/>
          </p:nvPr>
        </p:nvSpPr>
        <p:spPr>
          <a:xfrm>
            <a:off x="982133" y="364769"/>
            <a:ext cx="7704667" cy="1323439"/>
          </a:xfrm>
        </p:spPr>
        <p:txBody>
          <a:bodyPr>
            <a:spAutoFit/>
          </a:bodyPr>
          <a:lstStyle/>
          <a:p>
            <a:r>
              <a:rPr lang="en-US" dirty="0"/>
              <a:t>PROPHECIES OF CHRIST’S BIRTH AND THEIR FULFILLMENT.</a:t>
            </a:r>
          </a:p>
        </p:txBody>
      </p:sp>
      <p:sp>
        <p:nvSpPr>
          <p:cNvPr id="3" name="Content Placeholder 2">
            <a:extLst>
              <a:ext uri="{FF2B5EF4-FFF2-40B4-BE49-F238E27FC236}">
                <a16:creationId xmlns:a16="http://schemas.microsoft.com/office/drawing/2014/main" id="{EB1DB738-D007-47AA-BA49-958193DAA7D6}"/>
              </a:ext>
            </a:extLst>
          </p:cNvPr>
          <p:cNvSpPr>
            <a:spLocks noGrp="1"/>
          </p:cNvSpPr>
          <p:nvPr>
            <p:ph idx="1"/>
          </p:nvPr>
        </p:nvSpPr>
        <p:spPr>
          <a:xfrm>
            <a:off x="631596" y="1684807"/>
            <a:ext cx="8465269" cy="4321183"/>
          </a:xfrm>
        </p:spPr>
        <p:txBody>
          <a:bodyPr wrap="square">
            <a:spAutoFit/>
          </a:bodyPr>
          <a:lstStyle/>
          <a:p>
            <a:r>
              <a:rPr lang="en-US" dirty="0"/>
              <a:t>Born of the </a:t>
            </a:r>
            <a:r>
              <a:rPr lang="en-US" i="1" dirty="0"/>
              <a:t>“seed of woman.”</a:t>
            </a:r>
            <a:r>
              <a:rPr lang="en-US" dirty="0"/>
              <a:t> (Genesis 3:15; </a:t>
            </a:r>
            <a:br>
              <a:rPr lang="en-US" dirty="0"/>
            </a:br>
            <a:r>
              <a:rPr lang="en-US" dirty="0"/>
              <a:t>cf. Galatians 4:4; 3:16)</a:t>
            </a:r>
          </a:p>
          <a:p>
            <a:r>
              <a:rPr lang="en-US" dirty="0"/>
              <a:t>The seed of Abraham. (Genesis 12:1-3; 22:17-18)</a:t>
            </a:r>
          </a:p>
          <a:p>
            <a:r>
              <a:rPr lang="en-US" dirty="0"/>
              <a:t>Of the </a:t>
            </a:r>
            <a:r>
              <a:rPr lang="en-US" i="1" dirty="0"/>
              <a:t>“tribe of Judah.”</a:t>
            </a:r>
            <a:r>
              <a:rPr lang="en-US" dirty="0"/>
              <a:t> (Genesis 49:8-9)</a:t>
            </a:r>
          </a:p>
          <a:p>
            <a:r>
              <a:rPr lang="en-US" dirty="0"/>
              <a:t> Of the lineage of David. (Psalms 132:11; 2 Samuel 7:11-14)</a:t>
            </a:r>
          </a:p>
          <a:p>
            <a:r>
              <a:rPr lang="en-US" i="1" dirty="0"/>
              <a:t>“A son is given.”</a:t>
            </a:r>
            <a:r>
              <a:rPr lang="en-US" dirty="0"/>
              <a:t> (Isaiah 9:6)</a:t>
            </a:r>
          </a:p>
          <a:p>
            <a:r>
              <a:rPr lang="en-US" dirty="0"/>
              <a:t>Born of </a:t>
            </a:r>
            <a:r>
              <a:rPr lang="en-US" i="1" dirty="0"/>
              <a:t>“a virgin”</a:t>
            </a:r>
            <a:r>
              <a:rPr lang="en-US" dirty="0"/>
              <a:t> (Isaiah 7:14; cf. Matthew 1:18-23; Luke 1:26-35)</a:t>
            </a:r>
          </a:p>
          <a:p>
            <a:r>
              <a:rPr lang="en-US" dirty="0"/>
              <a:t>Born in Bethlehem Ephrathah. (Micah 5:2; cf. Joshua 19:5;</a:t>
            </a:r>
            <a:br>
              <a:rPr lang="en-US" dirty="0"/>
            </a:br>
            <a:r>
              <a:rPr lang="en-US" dirty="0"/>
              <a:t> cf. Matthew. 2:1-6)</a:t>
            </a:r>
          </a:p>
        </p:txBody>
      </p:sp>
      <p:sp>
        <p:nvSpPr>
          <p:cNvPr id="4" name="TextBox 3">
            <a:extLst>
              <a:ext uri="{FF2B5EF4-FFF2-40B4-BE49-F238E27FC236}">
                <a16:creationId xmlns:a16="http://schemas.microsoft.com/office/drawing/2014/main" id="{4EF8F6A4-17D9-402E-BE7D-A172F28184FC}"/>
              </a:ext>
            </a:extLst>
          </p:cNvPr>
          <p:cNvSpPr txBox="1"/>
          <p:nvPr/>
        </p:nvSpPr>
        <p:spPr>
          <a:xfrm>
            <a:off x="521023" y="1120775"/>
            <a:ext cx="1400961" cy="584775"/>
          </a:xfrm>
          <a:prstGeom prst="rect">
            <a:avLst/>
          </a:prstGeom>
          <a:noFill/>
        </p:spPr>
        <p:txBody>
          <a:bodyPr wrap="none" rtlCol="0">
            <a:spAutoFit/>
          </a:bodyPr>
          <a:lstStyle/>
          <a:p>
            <a:r>
              <a:rPr lang="en-US" sz="3200" dirty="0">
                <a:highlight>
                  <a:srgbClr val="FFFF00"/>
                </a:highlight>
              </a:rPr>
              <a:t>Review</a:t>
            </a:r>
          </a:p>
        </p:txBody>
      </p:sp>
    </p:spTree>
    <p:extLst>
      <p:ext uri="{BB962C8B-B14F-4D97-AF65-F5344CB8AC3E}">
        <p14:creationId xmlns:p14="http://schemas.microsoft.com/office/powerpoint/2010/main" val="3315720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ACA17-720E-42A4-8CB1-F0F761941FDD}"/>
              </a:ext>
            </a:extLst>
          </p:cNvPr>
          <p:cNvSpPr>
            <a:spLocks noGrp="1"/>
          </p:cNvSpPr>
          <p:nvPr>
            <p:ph type="title"/>
          </p:nvPr>
        </p:nvSpPr>
        <p:spPr>
          <a:xfrm>
            <a:off x="982133" y="429264"/>
            <a:ext cx="7704667" cy="707886"/>
          </a:xfrm>
        </p:spPr>
        <p:txBody>
          <a:bodyPr>
            <a:spAutoFit/>
          </a:bodyPr>
          <a:lstStyle/>
          <a:p>
            <a:r>
              <a:rPr lang="en-US" dirty="0"/>
              <a:t>CHRIST IN PROPHECY</a:t>
            </a:r>
          </a:p>
        </p:txBody>
      </p:sp>
      <p:sp>
        <p:nvSpPr>
          <p:cNvPr id="3" name="Content Placeholder 2">
            <a:extLst>
              <a:ext uri="{FF2B5EF4-FFF2-40B4-BE49-F238E27FC236}">
                <a16:creationId xmlns:a16="http://schemas.microsoft.com/office/drawing/2014/main" id="{F6C95EAD-2AF2-4952-BD91-7E025A3E2B2E}"/>
              </a:ext>
            </a:extLst>
          </p:cNvPr>
          <p:cNvSpPr>
            <a:spLocks noGrp="1"/>
          </p:cNvSpPr>
          <p:nvPr>
            <p:ph idx="1"/>
          </p:nvPr>
        </p:nvSpPr>
        <p:spPr>
          <a:xfrm>
            <a:off x="1057549" y="1214313"/>
            <a:ext cx="7704667" cy="5247590"/>
          </a:xfrm>
        </p:spPr>
        <p:txBody>
          <a:bodyPr>
            <a:spAutoFit/>
          </a:bodyPr>
          <a:lstStyle/>
          <a:p>
            <a:pPr marL="0" indent="0">
              <a:buNone/>
            </a:pPr>
            <a:r>
              <a:rPr lang="en-US" sz="3100" dirty="0"/>
              <a:t>The prophecies of Christ may be categorized as follows:</a:t>
            </a:r>
          </a:p>
          <a:p>
            <a:r>
              <a:rPr lang="en-US" sz="3100" dirty="0"/>
              <a:t>Prophecies of His birth … fulfillment.</a:t>
            </a:r>
          </a:p>
          <a:p>
            <a:r>
              <a:rPr lang="en-US" sz="3100" dirty="0">
                <a:highlight>
                  <a:srgbClr val="FFFF00"/>
                </a:highlight>
              </a:rPr>
              <a:t>Prophecies of His character … fulfillment</a:t>
            </a:r>
            <a:r>
              <a:rPr lang="en-US" sz="3100" dirty="0"/>
              <a:t>.</a:t>
            </a:r>
          </a:p>
          <a:p>
            <a:r>
              <a:rPr lang="en-US" sz="3100" dirty="0"/>
              <a:t>Prophecies of His ministry … fulfillment.</a:t>
            </a:r>
          </a:p>
          <a:p>
            <a:r>
              <a:rPr lang="en-US" sz="3100" dirty="0"/>
              <a:t>Prophecies of His betrayal, trial, and crucifixion … fulfillment.</a:t>
            </a:r>
          </a:p>
          <a:p>
            <a:r>
              <a:rPr lang="en-US" sz="3100" dirty="0"/>
              <a:t>Prophecies of His resurrection and exaltation … </a:t>
            </a:r>
            <a:r>
              <a:rPr lang="en-US" sz="3000" dirty="0"/>
              <a:t>fulfillment.</a:t>
            </a:r>
            <a:endParaRPr lang="en-US" dirty="0"/>
          </a:p>
        </p:txBody>
      </p:sp>
    </p:spTree>
    <p:extLst>
      <p:ext uri="{BB962C8B-B14F-4D97-AF65-F5344CB8AC3E}">
        <p14:creationId xmlns:p14="http://schemas.microsoft.com/office/powerpoint/2010/main" val="2264794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B00A6-612F-460B-BF2D-E1D30F09FB84}"/>
              </a:ext>
            </a:extLst>
          </p:cNvPr>
          <p:cNvSpPr>
            <a:spLocks noGrp="1"/>
          </p:cNvSpPr>
          <p:nvPr>
            <p:ph type="title"/>
          </p:nvPr>
        </p:nvSpPr>
        <p:spPr>
          <a:xfrm>
            <a:off x="982133" y="786081"/>
            <a:ext cx="7704667" cy="1323439"/>
          </a:xfrm>
        </p:spPr>
        <p:txBody>
          <a:bodyPr>
            <a:spAutoFit/>
          </a:bodyPr>
          <a:lstStyle/>
          <a:p>
            <a:r>
              <a:rPr lang="en-US" dirty="0"/>
              <a:t>PROPHECIES OF CHRIST’S CHARACTER AND FULFILLMENT</a:t>
            </a:r>
          </a:p>
        </p:txBody>
      </p:sp>
      <p:sp>
        <p:nvSpPr>
          <p:cNvPr id="3" name="Content Placeholder 2">
            <a:extLst>
              <a:ext uri="{FF2B5EF4-FFF2-40B4-BE49-F238E27FC236}">
                <a16:creationId xmlns:a16="http://schemas.microsoft.com/office/drawing/2014/main" id="{B6B74647-43AD-4EB1-938F-C905B1E1A57C}"/>
              </a:ext>
            </a:extLst>
          </p:cNvPr>
          <p:cNvSpPr>
            <a:spLocks noGrp="1"/>
          </p:cNvSpPr>
          <p:nvPr>
            <p:ph idx="1"/>
          </p:nvPr>
        </p:nvSpPr>
        <p:spPr>
          <a:xfrm>
            <a:off x="562465" y="2473831"/>
            <a:ext cx="8534400" cy="1720471"/>
          </a:xfrm>
        </p:spPr>
        <p:txBody>
          <a:bodyPr>
            <a:spAutoFit/>
          </a:bodyPr>
          <a:lstStyle/>
          <a:p>
            <a:r>
              <a:rPr lang="en-US" dirty="0"/>
              <a:t>Described as “lowly.”</a:t>
            </a:r>
            <a:r>
              <a:rPr lang="sv-SE" dirty="0"/>
              <a:t> Isaiah 42:1-4; 53:7; Zechariah 9:9; </a:t>
            </a:r>
            <a:br>
              <a:rPr lang="sv-SE" dirty="0"/>
            </a:br>
            <a:r>
              <a:rPr lang="sv-SE" dirty="0"/>
              <a:t>cf. Matthew 21:1-5</a:t>
            </a:r>
          </a:p>
          <a:p>
            <a:r>
              <a:rPr lang="en-US" i="1" dirty="0"/>
              <a:t>“I am meek and lowly in heart.”</a:t>
            </a:r>
            <a:r>
              <a:rPr lang="en-US" dirty="0"/>
              <a:t> Matthew 11:28-29; </a:t>
            </a:r>
            <a:br>
              <a:rPr lang="en-US" dirty="0"/>
            </a:br>
            <a:r>
              <a:rPr lang="en-US" dirty="0"/>
              <a:t>cf. Philippians 2:5; 2 Corinthians 8:9</a:t>
            </a:r>
          </a:p>
        </p:txBody>
      </p:sp>
    </p:spTree>
    <p:extLst>
      <p:ext uri="{BB962C8B-B14F-4D97-AF65-F5344CB8AC3E}">
        <p14:creationId xmlns:p14="http://schemas.microsoft.com/office/powerpoint/2010/main" val="2265340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B00A6-612F-460B-BF2D-E1D30F09FB84}"/>
              </a:ext>
            </a:extLst>
          </p:cNvPr>
          <p:cNvSpPr>
            <a:spLocks noGrp="1"/>
          </p:cNvSpPr>
          <p:nvPr>
            <p:ph type="title"/>
          </p:nvPr>
        </p:nvSpPr>
        <p:spPr>
          <a:xfrm>
            <a:off x="982133" y="201615"/>
            <a:ext cx="7704667" cy="1323439"/>
          </a:xfrm>
        </p:spPr>
        <p:txBody>
          <a:bodyPr>
            <a:spAutoFit/>
          </a:bodyPr>
          <a:lstStyle/>
          <a:p>
            <a:r>
              <a:rPr lang="en-US" dirty="0"/>
              <a:t>PROPHECIES OF CHRIST’S MINISTRY … AND FULFILLMENT</a:t>
            </a:r>
          </a:p>
        </p:txBody>
      </p:sp>
      <p:sp>
        <p:nvSpPr>
          <p:cNvPr id="3" name="Content Placeholder 2">
            <a:extLst>
              <a:ext uri="{FF2B5EF4-FFF2-40B4-BE49-F238E27FC236}">
                <a16:creationId xmlns:a16="http://schemas.microsoft.com/office/drawing/2014/main" id="{B6B74647-43AD-4EB1-938F-C905B1E1A57C}"/>
              </a:ext>
            </a:extLst>
          </p:cNvPr>
          <p:cNvSpPr>
            <a:spLocks noGrp="1"/>
          </p:cNvSpPr>
          <p:nvPr>
            <p:ph idx="1"/>
          </p:nvPr>
        </p:nvSpPr>
        <p:spPr>
          <a:xfrm>
            <a:off x="1024379" y="1466771"/>
            <a:ext cx="7488025" cy="4893647"/>
          </a:xfrm>
        </p:spPr>
        <p:txBody>
          <a:bodyPr wrap="square">
            <a:spAutoFit/>
          </a:bodyPr>
          <a:lstStyle/>
          <a:p>
            <a:pPr>
              <a:spcBef>
                <a:spcPts val="0"/>
              </a:spcBef>
              <a:spcAft>
                <a:spcPts val="0"/>
              </a:spcAft>
            </a:pPr>
            <a:r>
              <a:rPr lang="en-US" dirty="0"/>
              <a:t>The forerunner, John the Baptist, was set forth as one </a:t>
            </a:r>
            <a:r>
              <a:rPr lang="en-US" i="1" dirty="0"/>
              <a:t>“that crieth in the wilderness,”</a:t>
            </a:r>
            <a:r>
              <a:rPr lang="en-US" dirty="0"/>
              <a:t> preparing </a:t>
            </a:r>
            <a:r>
              <a:rPr lang="en-US" i="1" dirty="0"/>
              <a:t>“the way of the Lord.”</a:t>
            </a:r>
            <a:r>
              <a:rPr lang="en-US" dirty="0"/>
              <a:t> (Isaiah 40:3-5; Matthew 3:3)</a:t>
            </a:r>
          </a:p>
          <a:p>
            <a:pPr>
              <a:spcBef>
                <a:spcPts val="0"/>
              </a:spcBef>
              <a:spcAft>
                <a:spcPts val="0"/>
              </a:spcAft>
            </a:pPr>
            <a:r>
              <a:rPr lang="en-US" dirty="0"/>
              <a:t>Before the Savior comes, one will come who will tell you that He shortly will come. (cf. Malachi 3:1; 4:5; </a:t>
            </a:r>
            <a:br>
              <a:rPr lang="en-US" dirty="0"/>
            </a:br>
            <a:r>
              <a:rPr lang="en-US" dirty="0"/>
              <a:t>Matthew 11:7-15; Mark 9:11-13; Luke 1:17)</a:t>
            </a:r>
          </a:p>
          <a:p>
            <a:pPr>
              <a:spcBef>
                <a:spcPts val="0"/>
              </a:spcBef>
              <a:spcAft>
                <a:spcPts val="0"/>
              </a:spcAft>
            </a:pPr>
            <a:r>
              <a:rPr lang="en-US" dirty="0"/>
              <a:t>Specific prophecies of His ministry.</a:t>
            </a:r>
          </a:p>
          <a:p>
            <a:pPr lvl="1">
              <a:spcBef>
                <a:spcPts val="0"/>
              </a:spcBef>
              <a:spcAft>
                <a:spcPts val="0"/>
              </a:spcAft>
            </a:pPr>
            <a:r>
              <a:rPr lang="en-US" sz="2400" dirty="0"/>
              <a:t>Jesus’ service to the down trodden. (Isaiah 42:5-7; Luke 4:18)</a:t>
            </a:r>
          </a:p>
          <a:p>
            <a:pPr lvl="1">
              <a:spcBef>
                <a:spcPts val="0"/>
              </a:spcBef>
              <a:spcAft>
                <a:spcPts val="0"/>
              </a:spcAft>
            </a:pPr>
            <a:r>
              <a:rPr lang="en-US" sz="2400" dirty="0"/>
              <a:t>His ministry to the Gentiles. (Isaiah 42:1-4;</a:t>
            </a:r>
            <a:br>
              <a:rPr lang="en-US" sz="2400" dirty="0"/>
            </a:br>
            <a:r>
              <a:rPr lang="en-US" sz="2400" dirty="0"/>
              <a:t>Matthew 12:21)</a:t>
            </a:r>
          </a:p>
          <a:p>
            <a:pPr lvl="1">
              <a:spcBef>
                <a:spcPts val="0"/>
              </a:spcBef>
              <a:spcAft>
                <a:spcPts val="0"/>
              </a:spcAft>
            </a:pPr>
            <a:r>
              <a:rPr lang="en-US" sz="2400" dirty="0"/>
              <a:t>He would teach in parables. (Psalms 78:2;</a:t>
            </a:r>
            <a:br>
              <a:rPr lang="en-US" sz="2400" dirty="0"/>
            </a:br>
            <a:r>
              <a:rPr lang="en-US" sz="2400" dirty="0"/>
              <a:t>Mark 4:33-34)</a:t>
            </a:r>
          </a:p>
        </p:txBody>
      </p:sp>
    </p:spTree>
    <p:extLst>
      <p:ext uri="{BB962C8B-B14F-4D97-AF65-F5344CB8AC3E}">
        <p14:creationId xmlns:p14="http://schemas.microsoft.com/office/powerpoint/2010/main" val="1385172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B00A6-612F-460B-BF2D-E1D30F09FB84}"/>
              </a:ext>
            </a:extLst>
          </p:cNvPr>
          <p:cNvSpPr>
            <a:spLocks noGrp="1"/>
          </p:cNvSpPr>
          <p:nvPr>
            <p:ph type="title"/>
          </p:nvPr>
        </p:nvSpPr>
        <p:spPr>
          <a:xfrm>
            <a:off x="802940" y="155048"/>
            <a:ext cx="8303356" cy="2208425"/>
          </a:xfrm>
        </p:spPr>
        <p:txBody>
          <a:bodyPr wrap="square">
            <a:spAutoFit/>
          </a:bodyPr>
          <a:lstStyle/>
          <a:p>
            <a:pPr>
              <a:lnSpc>
                <a:spcPct val="75000"/>
              </a:lnSpc>
            </a:pPr>
            <a:r>
              <a:rPr lang="en-US" dirty="0"/>
              <a:t>PROPHECIES OF CHRIST’S </a:t>
            </a:r>
            <a:br>
              <a:rPr lang="en-US" dirty="0"/>
            </a:br>
            <a:r>
              <a:rPr lang="en-US" dirty="0"/>
              <a:t>BETRAYAL, TRIAL, AND CRUCIFIXION … AND FULFILLMENT.</a:t>
            </a:r>
            <a:br>
              <a:rPr lang="en-US" dirty="0"/>
            </a:br>
            <a:r>
              <a:rPr lang="en-US" sz="3100" dirty="0"/>
              <a:t>Dates: David, circa 1,000 BC; Isaiah, 740-700 BC; Zechariah, circa 520 BC</a:t>
            </a:r>
            <a:endParaRPr lang="en-US" dirty="0"/>
          </a:p>
        </p:txBody>
      </p:sp>
      <p:sp>
        <p:nvSpPr>
          <p:cNvPr id="3" name="Content Placeholder 2">
            <a:extLst>
              <a:ext uri="{FF2B5EF4-FFF2-40B4-BE49-F238E27FC236}">
                <a16:creationId xmlns:a16="http://schemas.microsoft.com/office/drawing/2014/main" id="{B6B74647-43AD-4EB1-938F-C905B1E1A57C}"/>
              </a:ext>
            </a:extLst>
          </p:cNvPr>
          <p:cNvSpPr>
            <a:spLocks noGrp="1"/>
          </p:cNvSpPr>
          <p:nvPr>
            <p:ph idx="1"/>
          </p:nvPr>
        </p:nvSpPr>
        <p:spPr>
          <a:xfrm>
            <a:off x="1434537" y="2295954"/>
            <a:ext cx="7360672" cy="4388894"/>
          </a:xfrm>
        </p:spPr>
        <p:txBody>
          <a:bodyPr wrap="square">
            <a:spAutoFit/>
          </a:bodyPr>
          <a:lstStyle/>
          <a:p>
            <a:r>
              <a:rPr lang="en-US" dirty="0"/>
              <a:t>He was to be betrayed by a friend. Psalms 41:9; 55:13.</a:t>
            </a:r>
          </a:p>
          <a:p>
            <a:r>
              <a:rPr lang="en-US" dirty="0"/>
              <a:t>Sold for 30 pieces of silver. Zechariah 11:12-13; Matthew 27:3-10</a:t>
            </a:r>
          </a:p>
          <a:p>
            <a:pPr lvl="1"/>
            <a:r>
              <a:rPr lang="en-US" sz="2400" dirty="0"/>
              <a:t>Even this money would be cast to the potter. Zechariah 11:13; Matthew 27:3-10</a:t>
            </a:r>
          </a:p>
          <a:p>
            <a:r>
              <a:rPr lang="en-US" dirty="0"/>
              <a:t>He would be deserted by His disciples. Zechariah 13:7; </a:t>
            </a:r>
            <a:br>
              <a:rPr lang="en-US" dirty="0"/>
            </a:br>
            <a:r>
              <a:rPr lang="en-US" dirty="0"/>
              <a:t>Matthew 26:56</a:t>
            </a:r>
          </a:p>
          <a:p>
            <a:r>
              <a:rPr lang="en-US" dirty="0"/>
              <a:t>He would be mocked and insulted. Psalms 35:15-16 and yet through it all He would remain silent.</a:t>
            </a:r>
            <a:br>
              <a:rPr lang="en-US" dirty="0"/>
            </a:br>
            <a:r>
              <a:rPr lang="en-US" dirty="0"/>
              <a:t>Isaiah 53:7; Matthew 27:12-14,39,41,43</a:t>
            </a:r>
          </a:p>
        </p:txBody>
      </p:sp>
    </p:spTree>
    <p:extLst>
      <p:ext uri="{BB962C8B-B14F-4D97-AF65-F5344CB8AC3E}">
        <p14:creationId xmlns:p14="http://schemas.microsoft.com/office/powerpoint/2010/main" val="3272605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B74647-43AD-4EB1-938F-C905B1E1A57C}"/>
              </a:ext>
            </a:extLst>
          </p:cNvPr>
          <p:cNvSpPr>
            <a:spLocks noGrp="1"/>
          </p:cNvSpPr>
          <p:nvPr>
            <p:ph idx="1"/>
          </p:nvPr>
        </p:nvSpPr>
        <p:spPr>
          <a:xfrm>
            <a:off x="718597" y="2535222"/>
            <a:ext cx="8020050" cy="3130088"/>
          </a:xfrm>
        </p:spPr>
        <p:txBody>
          <a:bodyPr>
            <a:spAutoFit/>
          </a:bodyPr>
          <a:lstStyle/>
          <a:p>
            <a:r>
              <a:rPr lang="en-US" dirty="0"/>
              <a:t>His hands and feet were to be pierced. Psalms 22:16; </a:t>
            </a:r>
            <a:br>
              <a:rPr lang="en-US" dirty="0"/>
            </a:br>
            <a:r>
              <a:rPr lang="en-US" dirty="0"/>
              <a:t>Luke 23:33; John 21:25, 27</a:t>
            </a:r>
          </a:p>
          <a:p>
            <a:r>
              <a:rPr lang="en-US" dirty="0"/>
              <a:t>He was to be given vinegar and gall to drink. Psalms 69:21; </a:t>
            </a:r>
            <a:br>
              <a:rPr lang="en-US" dirty="0"/>
            </a:br>
            <a:r>
              <a:rPr lang="en-US" dirty="0"/>
              <a:t>Matthew 27:34</a:t>
            </a:r>
          </a:p>
          <a:p>
            <a:r>
              <a:rPr lang="en-US" dirty="0"/>
              <a:t>He was to die with the wicked. Isaiah 53:9; Matthew 27:38</a:t>
            </a:r>
          </a:p>
          <a:p>
            <a:r>
              <a:rPr lang="en-US" dirty="0"/>
              <a:t>He was to be nailed to the cross, but no bones were to be broken. Psalms. 22:16; 34:20; John 19:36</a:t>
            </a:r>
          </a:p>
        </p:txBody>
      </p:sp>
      <p:sp>
        <p:nvSpPr>
          <p:cNvPr id="6" name="Title 1">
            <a:extLst>
              <a:ext uri="{FF2B5EF4-FFF2-40B4-BE49-F238E27FC236}">
                <a16:creationId xmlns:a16="http://schemas.microsoft.com/office/drawing/2014/main" id="{FCB3BEFD-D075-4D8E-BCA8-0B5E7100E483}"/>
              </a:ext>
            </a:extLst>
          </p:cNvPr>
          <p:cNvSpPr>
            <a:spLocks noGrp="1"/>
          </p:cNvSpPr>
          <p:nvPr>
            <p:ph type="title"/>
          </p:nvPr>
        </p:nvSpPr>
        <p:spPr>
          <a:xfrm>
            <a:off x="802940" y="155048"/>
            <a:ext cx="8303356" cy="2208425"/>
          </a:xfrm>
        </p:spPr>
        <p:txBody>
          <a:bodyPr wrap="square">
            <a:spAutoFit/>
          </a:bodyPr>
          <a:lstStyle/>
          <a:p>
            <a:pPr>
              <a:lnSpc>
                <a:spcPct val="75000"/>
              </a:lnSpc>
            </a:pPr>
            <a:r>
              <a:rPr lang="en-US" dirty="0"/>
              <a:t>PROPHECIES OF CHRIST’S </a:t>
            </a:r>
            <a:br>
              <a:rPr lang="en-US" dirty="0"/>
            </a:br>
            <a:r>
              <a:rPr lang="en-US" dirty="0"/>
              <a:t>BETRAYAL, TRIAL, AND CRUCIFIXION … AND FULFILLMENT.</a:t>
            </a:r>
            <a:br>
              <a:rPr lang="en-US" dirty="0"/>
            </a:br>
            <a:r>
              <a:rPr lang="en-US" sz="3100" dirty="0"/>
              <a:t>Dates: David, circa 1,000 BC; Isaiah, 740-700 BC; Zechariah, circa 520 BC</a:t>
            </a:r>
            <a:endParaRPr lang="en-US" dirty="0"/>
          </a:p>
        </p:txBody>
      </p:sp>
    </p:spTree>
    <p:extLst>
      <p:ext uri="{BB962C8B-B14F-4D97-AF65-F5344CB8AC3E}">
        <p14:creationId xmlns:p14="http://schemas.microsoft.com/office/powerpoint/2010/main" val="30502508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1_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93</TotalTime>
  <Words>1058</Words>
  <Application>Microsoft Office PowerPoint</Application>
  <PresentationFormat>On-screen Show (4:3)</PresentationFormat>
  <Paragraphs>69</Paragraphs>
  <Slides>12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Corbel</vt:lpstr>
      <vt:lpstr>Wingdings</vt:lpstr>
      <vt:lpstr>Parallax</vt:lpstr>
      <vt:lpstr>1_Parallax</vt:lpstr>
      <vt:lpstr>THE INSPIRATION OF THE BIBLE (Part 4)</vt:lpstr>
      <vt:lpstr>Evidences of Inspiration.  Fulfilled Prophecies</vt:lpstr>
      <vt:lpstr>CHRIST IN PROPHECY</vt:lpstr>
      <vt:lpstr>PROPHECIES OF CHRIST’S BIRTH AND THEIR FULFILLMENT.</vt:lpstr>
      <vt:lpstr>CHRIST IN PROPHECY</vt:lpstr>
      <vt:lpstr>PROPHECIES OF CHRIST’S CHARACTER AND FULFILLMENT</vt:lpstr>
      <vt:lpstr>PROPHECIES OF CHRIST’S MINISTRY … AND FULFILLMENT</vt:lpstr>
      <vt:lpstr>PROPHECIES OF CHRIST’S  BETRAYAL, TRIAL, AND CRUCIFIXION … AND FULFILLMENT. Dates: David, circa 1,000 BC; Isaiah, 740-700 BC; Zechariah, circa 520 BC</vt:lpstr>
      <vt:lpstr>PROPHECIES OF CHRIST’S  BETRAYAL, TRIAL, AND CRUCIFIXION … AND FULFILLMENT. Dates: David, circa 1,000 BC; Isaiah, 740-700 BC; Zechariah, circa 520 BC</vt:lpstr>
      <vt:lpstr>PROPHECIES OF CHRIST’S  BETRAYAL, TRIAL, AND CRUCIFIXION … AND FULFILLMENT. Dates: David, circa 1,000 BC; Isaiah, 740-700 BC; Zechariah, circa 520 BC</vt:lpstr>
      <vt:lpstr>HOW DO YOU EXPLAIN WITHOUT INSPIRATION?</vt:lpstr>
      <vt:lpstr>Evidences of Inspiration.  The Unity of the Scriptures.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Inspiration Of The Bible (Part 4)</dc:title>
  <dc:creator>Micky Galloway</dc:creator>
  <cp:lastModifiedBy>Richard Lidh</cp:lastModifiedBy>
  <cp:revision>15</cp:revision>
  <cp:lastPrinted>2021-08-22T20:54:24Z</cp:lastPrinted>
  <dcterms:created xsi:type="dcterms:W3CDTF">2021-08-14T19:32:49Z</dcterms:created>
  <dcterms:modified xsi:type="dcterms:W3CDTF">2021-08-22T20:54:27Z</dcterms:modified>
</cp:coreProperties>
</file>